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y="6858000" cx="9144000"/>
  <p:notesSz cx="6858000" cy="9144000"/>
  <p:embeddedFontLst>
    <p:embeddedFont>
      <p:font typeface="Ubuntu"/>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Ubuntu-bold.fntdata"/><Relationship Id="rId14" Type="http://schemas.openxmlformats.org/officeDocument/2006/relationships/slide" Target="slides/slide10.xml"/><Relationship Id="rId36" Type="http://schemas.openxmlformats.org/officeDocument/2006/relationships/font" Target="fonts/Ubuntu-regular.fntdata"/><Relationship Id="rId17" Type="http://schemas.openxmlformats.org/officeDocument/2006/relationships/slide" Target="slides/slide13.xml"/><Relationship Id="rId39" Type="http://schemas.openxmlformats.org/officeDocument/2006/relationships/font" Target="fonts/Ubuntu-boldItalic.fntdata"/><Relationship Id="rId16" Type="http://schemas.openxmlformats.org/officeDocument/2006/relationships/slide" Target="slides/slide12.xml"/><Relationship Id="rId38" Type="http://schemas.openxmlformats.org/officeDocument/2006/relationships/font" Target="fonts/Ubuntu-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799"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2" y="0"/>
            <a:ext cx="2971799" cy="457200"/>
          </a:xfrm>
          <a:prstGeom prst="rect">
            <a:avLst/>
          </a:prstGeom>
          <a:noFill/>
          <a:ln>
            <a:noFill/>
          </a:ln>
        </p:spPr>
        <p:txBody>
          <a:bodyPr anchorCtr="0" anchor="t" bIns="91425" lIns="91425" spcFirstLastPara="1" rIns="91425" wrap="square" tIns="91425"/>
          <a:lstStyle>
            <a:lvl1pPr indent="0" lvl="0" marL="0" marR="0" rtl="0" algn="r">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799" cy="457200"/>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2" y="8685213"/>
            <a:ext cx="2971799"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9" name="Google Shape;89;p4:notes"/>
          <p:cNvSpPr txBox="1"/>
          <p:nvPr>
            <p:ph idx="1" type="body"/>
          </p:nvPr>
        </p:nvSpPr>
        <p:spPr>
          <a:xfrm>
            <a:off x="685800" y="4343400"/>
            <a:ext cx="5486399"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90" name="Google Shape;90;p4:notes"/>
          <p:cNvSpPr txBox="1"/>
          <p:nvPr>
            <p:ph idx="12" type="sldNum"/>
          </p:nvPr>
        </p:nvSpPr>
        <p:spPr>
          <a:xfrm>
            <a:off x="3884612" y="8685213"/>
            <a:ext cx="2971799"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9" name="Google Shape;179;p27:notes"/>
          <p:cNvSpPr txBox="1"/>
          <p:nvPr>
            <p:ph idx="1" type="body"/>
          </p:nvPr>
        </p:nvSpPr>
        <p:spPr>
          <a:xfrm>
            <a:off x="685800" y="4343400"/>
            <a:ext cx="5486399"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180" name="Google Shape;180;p27:notes"/>
          <p:cNvSpPr txBox="1"/>
          <p:nvPr>
            <p:ph idx="12" type="sldNum"/>
          </p:nvPr>
        </p:nvSpPr>
        <p:spPr>
          <a:xfrm>
            <a:off x="3884612" y="8685213"/>
            <a:ext cx="2971799"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6" name="Google Shape;186;p29:notes"/>
          <p:cNvSpPr txBox="1"/>
          <p:nvPr>
            <p:ph idx="1" type="body"/>
          </p:nvPr>
        </p:nvSpPr>
        <p:spPr>
          <a:xfrm>
            <a:off x="685800" y="4343400"/>
            <a:ext cx="5486399"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187" name="Google Shape;187;p29:notes"/>
          <p:cNvSpPr txBox="1"/>
          <p:nvPr>
            <p:ph idx="12" type="sldNum"/>
          </p:nvPr>
        </p:nvSpPr>
        <p:spPr>
          <a:xfrm>
            <a:off x="3884612" y="8685213"/>
            <a:ext cx="2971799"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p31: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193" name="Google Shape;193;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3361ba9584_1_0:notes"/>
          <p:cNvSpPr/>
          <p:nvPr>
            <p:ph idx="2" type="sldImg"/>
          </p:nvPr>
        </p:nvSpPr>
        <p:spPr>
          <a:xfrm>
            <a:off x="1144587" y="685800"/>
            <a:ext cx="45705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9" name="Google Shape;199;g3361ba9584_1_0:notes"/>
          <p:cNvSpPr txBox="1"/>
          <p:nvPr>
            <p:ph idx="1" type="body"/>
          </p:nvPr>
        </p:nvSpPr>
        <p:spPr>
          <a:xfrm>
            <a:off x="686097" y="4343703"/>
            <a:ext cx="5485800" cy="4113900"/>
          </a:xfrm>
          <a:prstGeom prst="rect">
            <a:avLst/>
          </a:prstGeom>
          <a:noFill/>
          <a:ln>
            <a:noFill/>
          </a:ln>
        </p:spPr>
        <p:txBody>
          <a:bodyPr anchorCtr="0" anchor="t" bIns="91400" lIns="91400" spcFirstLastPara="1" rIns="91400" wrap="square" tIns="91400">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3361ba9584_1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8" name="Google Shape;208;g3361ba9584_1_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dk1"/>
              </a:buClr>
              <a:buFont typeface="Calibri"/>
              <a:buNone/>
            </a:pPr>
            <a:r>
              <a:t/>
            </a:r>
            <a:endParaRPr b="0" i="0" sz="660" u="none" cap="none" strike="noStrike">
              <a:solidFill>
                <a:schemeClr val="dk1"/>
              </a:solidFill>
              <a:latin typeface="Calibri"/>
              <a:ea typeface="Calibri"/>
              <a:cs typeface="Calibri"/>
              <a:sym typeface="Calibri"/>
            </a:endParaRPr>
          </a:p>
        </p:txBody>
      </p:sp>
      <p:sp>
        <p:nvSpPr>
          <p:cNvPr id="209" name="Google Shape;209;g3361ba9584_1_8:notes"/>
          <p:cNvSpPr txBox="1"/>
          <p:nvPr>
            <p:ph idx="12" type="sldNum"/>
          </p:nvPr>
        </p:nvSpPr>
        <p:spPr>
          <a:xfrm>
            <a:off x="3884612"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3361ba9584_1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215" name="Google Shape;215;g3361ba9584_1_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3361ba9584_1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221" name="Google Shape;221;g3361ba9584_1_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3361ba9584_1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227" name="Google Shape;227;g3361ba9584_1_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3361ba9584_1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233" name="Google Shape;233;g3361ba9584_1_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p33:notes"/>
          <p:cNvSpPr/>
          <p:nvPr>
            <p:ph idx="2" type="sldImg"/>
          </p:nvPr>
        </p:nvSpPr>
        <p:spPr>
          <a:xfrm>
            <a:off x="1144587" y="685800"/>
            <a:ext cx="4570411"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0" name="Google Shape;240;p33:notes"/>
          <p:cNvSpPr txBox="1"/>
          <p:nvPr>
            <p:ph idx="1" type="body"/>
          </p:nvPr>
        </p:nvSpPr>
        <p:spPr>
          <a:xfrm>
            <a:off x="686097" y="4343703"/>
            <a:ext cx="5485805" cy="4113892"/>
          </a:xfrm>
          <a:prstGeom prst="rect">
            <a:avLst/>
          </a:prstGeom>
          <a:noFill/>
          <a:ln>
            <a:noFill/>
          </a:ln>
        </p:spPr>
        <p:txBody>
          <a:bodyPr anchorCtr="0" anchor="t" bIns="91400" lIns="91400" spcFirstLastPara="1" rIns="91400" wrap="square" tIns="91400">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p7:notes"/>
          <p:cNvSpPr/>
          <p:nvPr>
            <p:ph idx="2" type="sldImg"/>
          </p:nvPr>
        </p:nvSpPr>
        <p:spPr>
          <a:xfrm>
            <a:off x="1144587" y="685800"/>
            <a:ext cx="4570411"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7" name="Google Shape;97;p7:notes"/>
          <p:cNvSpPr txBox="1"/>
          <p:nvPr>
            <p:ph idx="1" type="body"/>
          </p:nvPr>
        </p:nvSpPr>
        <p:spPr>
          <a:xfrm>
            <a:off x="686097" y="4343703"/>
            <a:ext cx="5485805" cy="4113892"/>
          </a:xfrm>
          <a:prstGeom prst="rect">
            <a:avLst/>
          </a:prstGeom>
          <a:noFill/>
          <a:ln>
            <a:noFill/>
          </a:ln>
        </p:spPr>
        <p:txBody>
          <a:bodyPr anchorCtr="0" anchor="t" bIns="91400" lIns="91400" spcFirstLastPara="1" rIns="91400" wrap="square" tIns="91400">
            <a:noAutofit/>
          </a:bodyPr>
          <a:lstStyle/>
          <a:p>
            <a:pPr indent="0" lvl="0" marL="0" marR="0" rtl="0" algn="l">
              <a:lnSpc>
                <a:spcPct val="80000"/>
              </a:lnSpc>
              <a:spcBef>
                <a:spcPts val="0"/>
              </a:spcBef>
              <a:spcAft>
                <a:spcPts val="0"/>
              </a:spcAft>
              <a:buClr>
                <a:schemeClr val="dk1"/>
              </a:buClr>
              <a:buFont typeface="Calibri"/>
              <a:buNone/>
            </a:pPr>
            <a:r>
              <a:t/>
            </a:r>
            <a:endParaRPr b="0" i="0" sz="102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p35: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246" name="Google Shape;246;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p37: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252" name="Google Shape;252;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p39: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259" name="Google Shape;259;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p41: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267" name="Google Shape;267;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43: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275" name="Google Shape;275;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2" name="Google Shape;282;p45:notes"/>
          <p:cNvSpPr txBox="1"/>
          <p:nvPr>
            <p:ph idx="1" type="body"/>
          </p:nvPr>
        </p:nvSpPr>
        <p:spPr>
          <a:xfrm>
            <a:off x="685800" y="4343400"/>
            <a:ext cx="5486399"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Calibri"/>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p47: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289" name="Google Shape;289;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p49: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296" name="Google Shape;296;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p51: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303" name="Google Shape;303;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p78:notes"/>
          <p:cNvSpPr/>
          <p:nvPr>
            <p:ph idx="2" type="sldImg"/>
          </p:nvPr>
        </p:nvSpPr>
        <p:spPr>
          <a:xfrm>
            <a:off x="1144587" y="685800"/>
            <a:ext cx="4570411"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1" name="Google Shape;311;p78:notes"/>
          <p:cNvSpPr txBox="1"/>
          <p:nvPr>
            <p:ph idx="1" type="body"/>
          </p:nvPr>
        </p:nvSpPr>
        <p:spPr>
          <a:xfrm>
            <a:off x="686097" y="4343703"/>
            <a:ext cx="5485805" cy="4113892"/>
          </a:xfrm>
          <a:prstGeom prst="rect">
            <a:avLst/>
          </a:prstGeom>
          <a:noFill/>
          <a:ln>
            <a:noFill/>
          </a:ln>
        </p:spPr>
        <p:txBody>
          <a:bodyPr anchorCtr="0" anchor="t" bIns="91400" lIns="91400" spcFirstLastPara="1" rIns="91400" wrap="square" tIns="91400">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p12:notes"/>
          <p:cNvSpPr/>
          <p:nvPr>
            <p:ph idx="2" type="sldImg"/>
          </p:nvPr>
        </p:nvSpPr>
        <p:spPr>
          <a:xfrm>
            <a:off x="1144587" y="685800"/>
            <a:ext cx="4570411"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5" name="Google Shape;115;p12:notes"/>
          <p:cNvSpPr txBox="1"/>
          <p:nvPr>
            <p:ph idx="1" type="body"/>
          </p:nvPr>
        </p:nvSpPr>
        <p:spPr>
          <a:xfrm>
            <a:off x="686097" y="4343703"/>
            <a:ext cx="5485805" cy="4113892"/>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chemeClr val="dk1"/>
              </a:buClr>
              <a:buFont typeface="Calibri"/>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p80:notes"/>
          <p:cNvSpPr/>
          <p:nvPr>
            <p:ph idx="2" type="sldImg"/>
          </p:nvPr>
        </p:nvSpPr>
        <p:spPr>
          <a:xfrm>
            <a:off x="1144587" y="685800"/>
            <a:ext cx="4570411"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6" name="Google Shape;316;p80:notes"/>
          <p:cNvSpPr txBox="1"/>
          <p:nvPr>
            <p:ph idx="1" type="body"/>
          </p:nvPr>
        </p:nvSpPr>
        <p:spPr>
          <a:xfrm>
            <a:off x="686097" y="4343703"/>
            <a:ext cx="5485805" cy="4113892"/>
          </a:xfrm>
          <a:prstGeom prst="rect">
            <a:avLst/>
          </a:prstGeom>
          <a:noFill/>
          <a:ln>
            <a:noFill/>
          </a:ln>
        </p:spPr>
        <p:txBody>
          <a:bodyPr anchorCtr="0" anchor="t" bIns="91400" lIns="91400" spcFirstLastPara="1" rIns="91400" wrap="square" tIns="91400">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p82:notes"/>
          <p:cNvSpPr/>
          <p:nvPr>
            <p:ph idx="2" type="sldImg"/>
          </p:nvPr>
        </p:nvSpPr>
        <p:spPr>
          <a:xfrm>
            <a:off x="1144587" y="685800"/>
            <a:ext cx="4570411"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4" name="Google Shape;324;p82:notes"/>
          <p:cNvSpPr txBox="1"/>
          <p:nvPr>
            <p:ph idx="1" type="body"/>
          </p:nvPr>
        </p:nvSpPr>
        <p:spPr>
          <a:xfrm>
            <a:off x="686097" y="4343703"/>
            <a:ext cx="5485805" cy="4113892"/>
          </a:xfrm>
          <a:prstGeom prst="rect">
            <a:avLst/>
          </a:prstGeom>
          <a:noFill/>
          <a:ln>
            <a:noFill/>
          </a:ln>
        </p:spPr>
        <p:txBody>
          <a:bodyPr anchorCtr="0" anchor="t" bIns="91400" lIns="91400" spcFirstLastPara="1" rIns="91400" wrap="square" tIns="91400">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p14:notes"/>
          <p:cNvSpPr/>
          <p:nvPr>
            <p:ph idx="2" type="sldImg"/>
          </p:nvPr>
        </p:nvSpPr>
        <p:spPr>
          <a:xfrm>
            <a:off x="1144587" y="685800"/>
            <a:ext cx="4570411"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0" name="Google Shape;120;p14:notes"/>
          <p:cNvSpPr txBox="1"/>
          <p:nvPr>
            <p:ph idx="1" type="body"/>
          </p:nvPr>
        </p:nvSpPr>
        <p:spPr>
          <a:xfrm>
            <a:off x="686097" y="4343703"/>
            <a:ext cx="5485805" cy="4113892"/>
          </a:xfrm>
          <a:prstGeom prst="rect">
            <a:avLst/>
          </a:prstGeom>
          <a:noFill/>
          <a:ln>
            <a:noFill/>
          </a:ln>
        </p:spPr>
        <p:txBody>
          <a:bodyPr anchorCtr="0" anchor="t" bIns="91400" lIns="91400" spcFirstLastPara="1" rIns="91400" wrap="square" tIns="91400">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5" name="Google Shape;125;p16:notes"/>
          <p:cNvSpPr txBox="1"/>
          <p:nvPr>
            <p:ph idx="1" type="body"/>
          </p:nvPr>
        </p:nvSpPr>
        <p:spPr>
          <a:xfrm>
            <a:off x="685800" y="4343400"/>
            <a:ext cx="5486399" cy="41148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dk1"/>
              </a:buClr>
              <a:buFont typeface="Calibri"/>
              <a:buNone/>
            </a:pPr>
            <a:r>
              <a:t/>
            </a:r>
            <a:endParaRPr b="0" i="0" sz="1110" u="none" cap="none" strike="noStrike">
              <a:solidFill>
                <a:schemeClr val="dk1"/>
              </a:solidFill>
              <a:latin typeface="Calibri"/>
              <a:ea typeface="Calibri"/>
              <a:cs typeface="Calibri"/>
              <a:sym typeface="Calibri"/>
            </a:endParaRPr>
          </a:p>
        </p:txBody>
      </p:sp>
      <p:sp>
        <p:nvSpPr>
          <p:cNvPr id="126" name="Google Shape;126;p16:notes"/>
          <p:cNvSpPr txBox="1"/>
          <p:nvPr>
            <p:ph idx="12" type="sldNum"/>
          </p:nvPr>
        </p:nvSpPr>
        <p:spPr>
          <a:xfrm>
            <a:off x="3884612" y="8685213"/>
            <a:ext cx="2971799"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p18:notes"/>
          <p:cNvSpPr/>
          <p:nvPr>
            <p:ph idx="2" type="sldImg"/>
          </p:nvPr>
        </p:nvSpPr>
        <p:spPr>
          <a:xfrm>
            <a:off x="1144587" y="685800"/>
            <a:ext cx="4570411"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1" name="Google Shape;131;p18:notes"/>
          <p:cNvSpPr txBox="1"/>
          <p:nvPr>
            <p:ph idx="1" type="body"/>
          </p:nvPr>
        </p:nvSpPr>
        <p:spPr>
          <a:xfrm>
            <a:off x="686097" y="4343703"/>
            <a:ext cx="5485805" cy="4113892"/>
          </a:xfrm>
          <a:prstGeom prst="rect">
            <a:avLst/>
          </a:prstGeom>
          <a:noFill/>
          <a:ln>
            <a:noFill/>
          </a:ln>
        </p:spPr>
        <p:txBody>
          <a:bodyPr anchorCtr="0" anchor="t" bIns="91400" lIns="91400" spcFirstLastPara="1" rIns="91400" wrap="square" tIns="91400">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p20:notes"/>
          <p:cNvSpPr/>
          <p:nvPr>
            <p:ph idx="2" type="sldImg"/>
          </p:nvPr>
        </p:nvSpPr>
        <p:spPr>
          <a:xfrm>
            <a:off x="1144587" y="685800"/>
            <a:ext cx="45705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8" name="Google Shape;148;p20:notes"/>
          <p:cNvSpPr txBox="1"/>
          <p:nvPr>
            <p:ph idx="1" type="body"/>
          </p:nvPr>
        </p:nvSpPr>
        <p:spPr>
          <a:xfrm>
            <a:off x="686097" y="4343703"/>
            <a:ext cx="5485800" cy="4113900"/>
          </a:xfrm>
          <a:prstGeom prst="rect">
            <a:avLst/>
          </a:prstGeom>
          <a:noFill/>
          <a:ln>
            <a:noFill/>
          </a:ln>
        </p:spPr>
        <p:txBody>
          <a:bodyPr anchorCtr="0" anchor="t" bIns="91400" lIns="91400" spcFirstLastPara="1" rIns="91400" wrap="square" tIns="91400">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p22:notes"/>
          <p:cNvSpPr/>
          <p:nvPr>
            <p:ph idx="2" type="sldImg"/>
          </p:nvPr>
        </p:nvSpPr>
        <p:spPr>
          <a:xfrm>
            <a:off x="1144587" y="685800"/>
            <a:ext cx="4570411"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4" name="Google Shape;154;p22:notes"/>
          <p:cNvSpPr txBox="1"/>
          <p:nvPr>
            <p:ph idx="1" type="body"/>
          </p:nvPr>
        </p:nvSpPr>
        <p:spPr>
          <a:xfrm>
            <a:off x="686097" y="4343703"/>
            <a:ext cx="5485805" cy="4113892"/>
          </a:xfrm>
          <a:prstGeom prst="rect">
            <a:avLst/>
          </a:prstGeom>
          <a:noFill/>
          <a:ln>
            <a:noFill/>
          </a:ln>
        </p:spPr>
        <p:txBody>
          <a:bodyPr anchorCtr="0" anchor="t" bIns="91400" lIns="91400" spcFirstLastPara="1" rIns="91400" wrap="square" tIns="91400">
            <a:noAutofit/>
          </a:bodyPr>
          <a:lstStyle/>
          <a:p>
            <a:pPr indent="0" lvl="0" marL="0" marR="0" rtl="0" algn="l">
              <a:spcBef>
                <a:spcPts val="0"/>
              </a:spcBef>
              <a:spcAft>
                <a:spcPts val="0"/>
              </a:spcAft>
              <a:buClr>
                <a:schemeClr val="dk1"/>
              </a:buClr>
              <a:buFont typeface="Calibri"/>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p24:notes"/>
          <p:cNvSpPr/>
          <p:nvPr>
            <p:ph idx="2" type="sldImg"/>
          </p:nvPr>
        </p:nvSpPr>
        <p:spPr>
          <a:xfrm>
            <a:off x="1144587" y="685800"/>
            <a:ext cx="4570411"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3" name="Google Shape;173;p24:notes"/>
          <p:cNvSpPr txBox="1"/>
          <p:nvPr>
            <p:ph idx="1" type="body"/>
          </p:nvPr>
        </p:nvSpPr>
        <p:spPr>
          <a:xfrm>
            <a:off x="686097" y="4343703"/>
            <a:ext cx="5485805" cy="4113892"/>
          </a:xfrm>
          <a:prstGeom prst="rect">
            <a:avLst/>
          </a:prstGeom>
          <a:noFill/>
          <a:ln>
            <a:noFill/>
          </a:ln>
        </p:spPr>
        <p:txBody>
          <a:bodyPr anchorCtr="0" anchor="t" bIns="91400" lIns="91400" spcFirstLastPara="1" rIns="91400" wrap="square" tIns="91400">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2"/>
          <p:cNvSpPr txBox="1"/>
          <p:nvPr>
            <p:ph type="title"/>
          </p:nvPr>
        </p:nvSpPr>
        <p:spPr>
          <a:xfrm>
            <a:off x="623887" y="1709739"/>
            <a:ext cx="7886700" cy="2852737"/>
          </a:xfrm>
          <a:prstGeom prst="rect">
            <a:avLst/>
          </a:prstGeom>
          <a:noFill/>
          <a:ln>
            <a:noFill/>
          </a:ln>
        </p:spPr>
        <p:txBody>
          <a:bodyPr anchorCtr="0" anchor="b" bIns="91425" lIns="91425" spcFirstLastPara="1" rIns="91425" wrap="square" tIns="91425"/>
          <a:lstStyle>
            <a:lvl1pPr indent="0" lvl="0" marL="0" marR="0" rtl="0" algn="l">
              <a:lnSpc>
                <a:spcPct val="90000"/>
              </a:lnSpc>
              <a:spcBef>
                <a:spcPts val="0"/>
              </a:spcBef>
              <a:spcAft>
                <a:spcPts val="0"/>
              </a:spcAft>
              <a:buClr>
                <a:schemeClr val="dk1"/>
              </a:buClr>
              <a:buSzPts val="1400"/>
              <a:buFont typeface="Calibri"/>
              <a:buNone/>
              <a:defRPr b="0" i="0" sz="4500" u="none" cap="none" strike="noStrike">
                <a:solidFill>
                  <a:schemeClr val="dk1"/>
                </a:solidFill>
                <a:latin typeface="Calibri"/>
                <a:ea typeface="Calibri"/>
                <a:cs typeface="Calibri"/>
                <a:sym typeface="Calibri"/>
              </a:defRPr>
            </a:lvl1pPr>
            <a:lvl2pPr indent="0" lvl="1">
              <a:spcBef>
                <a:spcPts val="0"/>
              </a:spcBef>
              <a:spcAft>
                <a:spcPts val="0"/>
              </a:spcAft>
              <a:buSzPts val="1400"/>
              <a:buFont typeface="Arial"/>
              <a:buNone/>
              <a:defRPr sz="1800"/>
            </a:lvl2pPr>
            <a:lvl3pPr indent="0" lvl="2">
              <a:spcBef>
                <a:spcPts val="0"/>
              </a:spcBef>
              <a:spcAft>
                <a:spcPts val="0"/>
              </a:spcAft>
              <a:buSzPts val="1400"/>
              <a:buFont typeface="Arial"/>
              <a:buNone/>
              <a:defRPr sz="1800"/>
            </a:lvl3pPr>
            <a:lvl4pPr indent="0" lvl="3">
              <a:spcBef>
                <a:spcPts val="0"/>
              </a:spcBef>
              <a:spcAft>
                <a:spcPts val="0"/>
              </a:spcAft>
              <a:buSzPts val="1400"/>
              <a:buFont typeface="Arial"/>
              <a:buNone/>
              <a:defRPr sz="1800"/>
            </a:lvl4pPr>
            <a:lvl5pPr indent="0" lvl="4">
              <a:spcBef>
                <a:spcPts val="0"/>
              </a:spcBef>
              <a:spcAft>
                <a:spcPts val="0"/>
              </a:spcAft>
              <a:buSzPts val="1400"/>
              <a:buFont typeface="Arial"/>
              <a:buNone/>
              <a:defRPr sz="1800"/>
            </a:lvl5pPr>
            <a:lvl6pPr indent="0" lvl="5">
              <a:spcBef>
                <a:spcPts val="0"/>
              </a:spcBef>
              <a:spcAft>
                <a:spcPts val="0"/>
              </a:spcAft>
              <a:buSzPts val="1400"/>
              <a:buFont typeface="Arial"/>
              <a:buNone/>
              <a:defRPr sz="1800"/>
            </a:lvl6pPr>
            <a:lvl7pPr indent="0" lvl="6">
              <a:spcBef>
                <a:spcPts val="0"/>
              </a:spcBef>
              <a:spcAft>
                <a:spcPts val="0"/>
              </a:spcAft>
              <a:buSzPts val="1400"/>
              <a:buFont typeface="Arial"/>
              <a:buNone/>
              <a:defRPr sz="1800"/>
            </a:lvl7pPr>
            <a:lvl8pPr indent="0" lvl="7">
              <a:spcBef>
                <a:spcPts val="0"/>
              </a:spcBef>
              <a:spcAft>
                <a:spcPts val="0"/>
              </a:spcAft>
              <a:buSzPts val="1400"/>
              <a:buFont typeface="Arial"/>
              <a:buNone/>
              <a:defRPr sz="1800"/>
            </a:lvl8pPr>
            <a:lvl9pPr indent="0" lvl="8">
              <a:spcBef>
                <a:spcPts val="0"/>
              </a:spcBef>
              <a:spcAft>
                <a:spcPts val="0"/>
              </a:spcAft>
              <a:buSzPts val="1400"/>
              <a:buFont typeface="Arial"/>
              <a:buNone/>
              <a:defRPr sz="1800"/>
            </a:lvl9pPr>
          </a:lstStyle>
          <a:p/>
        </p:txBody>
      </p:sp>
      <p:sp>
        <p:nvSpPr>
          <p:cNvPr id="17" name="Google Shape;17;p2"/>
          <p:cNvSpPr txBox="1"/>
          <p:nvPr>
            <p:ph idx="1" type="body"/>
          </p:nvPr>
        </p:nvSpPr>
        <p:spPr>
          <a:xfrm>
            <a:off x="623887" y="4589464"/>
            <a:ext cx="7886700" cy="1500187"/>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750"/>
              </a:spcBef>
              <a:spcAft>
                <a:spcPts val="0"/>
              </a:spcAft>
              <a:buClr>
                <a:srgbClr val="888888"/>
              </a:buClr>
              <a:buSzPts val="2100"/>
              <a:buFont typeface="Arial"/>
              <a:buNone/>
              <a:defRPr b="0" i="0" sz="1800" u="none" cap="none" strike="noStrike">
                <a:solidFill>
                  <a:srgbClr val="888888"/>
                </a:solidFill>
                <a:latin typeface="Calibri"/>
                <a:ea typeface="Calibri"/>
                <a:cs typeface="Calibri"/>
                <a:sym typeface="Calibri"/>
              </a:defRPr>
            </a:lvl1pPr>
            <a:lvl2pPr indent="-228600" lvl="1" marL="914400" marR="0" rtl="0" algn="l">
              <a:lnSpc>
                <a:spcPct val="90000"/>
              </a:lnSpc>
              <a:spcBef>
                <a:spcPts val="375"/>
              </a:spcBef>
              <a:spcAft>
                <a:spcPts val="0"/>
              </a:spcAft>
              <a:buClr>
                <a:srgbClr val="888888"/>
              </a:buClr>
              <a:buSzPts val="1800"/>
              <a:buFont typeface="Arial"/>
              <a:buNone/>
              <a:defRPr b="0" i="0" sz="15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500"/>
              <a:buFont typeface="Arial"/>
              <a:buNone/>
              <a:defRPr b="0" i="0" sz="135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302"/>
              <a:buFont typeface="Arial"/>
              <a:buNone/>
              <a:defRPr b="0" i="0" sz="12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302"/>
              <a:buFont typeface="Arial"/>
              <a:buNone/>
              <a:defRPr b="0" i="0" sz="12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302"/>
              <a:buFont typeface="Arial"/>
              <a:buNone/>
              <a:defRPr b="0" i="0" sz="12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302"/>
              <a:buFont typeface="Arial"/>
              <a:buNone/>
              <a:defRPr b="0" i="0" sz="12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302"/>
              <a:buFont typeface="Arial"/>
              <a:buNone/>
              <a:defRPr b="0" i="0" sz="12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302"/>
              <a:buFont typeface="Arial"/>
              <a:buNone/>
              <a:defRPr b="0" i="0" sz="1200" u="none" cap="none" strike="noStrike">
                <a:solidFill>
                  <a:srgbClr val="888888"/>
                </a:solidFill>
                <a:latin typeface="Calibri"/>
                <a:ea typeface="Calibri"/>
                <a:cs typeface="Calibri"/>
                <a:sym typeface="Calibri"/>
              </a:defRPr>
            </a:lvl9pPr>
          </a:lstStyle>
          <a:p/>
        </p:txBody>
      </p:sp>
      <p:sp>
        <p:nvSpPr>
          <p:cNvPr id="18" name="Google Shape;18;p2"/>
          <p:cNvSpPr txBox="1"/>
          <p:nvPr>
            <p:ph idx="10" type="dt"/>
          </p:nvPr>
        </p:nvSpPr>
        <p:spPr>
          <a:xfrm>
            <a:off x="628650" y="6356351"/>
            <a:ext cx="20574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888888"/>
              </a:buClr>
              <a:buSzPts val="1400"/>
              <a:buFont typeface="Calibri"/>
              <a:buNone/>
              <a:defRPr b="0" i="0" sz="9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19" name="Google Shape;19;p2"/>
          <p:cNvSpPr txBox="1"/>
          <p:nvPr>
            <p:ph idx="11" type="ftr"/>
          </p:nvPr>
        </p:nvSpPr>
        <p:spPr>
          <a:xfrm>
            <a:off x="3028950" y="6356351"/>
            <a:ext cx="3086099"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888888"/>
              </a:buClr>
              <a:buSzPts val="1400"/>
              <a:buFont typeface="Calibri"/>
              <a:buNone/>
              <a:defRPr b="0" i="0" sz="9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20" name="Google Shape;20;p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Font typeface="Calibri"/>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Font typeface="Calibri"/>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Font typeface="Calibri"/>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Font typeface="Calibri"/>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Font typeface="Calibri"/>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Font typeface="Calibri"/>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Font typeface="Calibri"/>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Font typeface="Calibri"/>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Font typeface="Calibri"/>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8" name="Shape 68"/>
        <p:cNvGrpSpPr/>
        <p:nvPr/>
      </p:nvGrpSpPr>
      <p:grpSpPr>
        <a:xfrm>
          <a:off x="0" y="0"/>
          <a:ext cx="0" cy="0"/>
          <a:chOff x="0" y="0"/>
          <a:chExt cx="0" cy="0"/>
        </a:xfrm>
      </p:grpSpPr>
      <p:sp>
        <p:nvSpPr>
          <p:cNvPr id="69" name="Google Shape;69;p11"/>
          <p:cNvSpPr txBox="1"/>
          <p:nvPr>
            <p:ph type="title"/>
          </p:nvPr>
        </p:nvSpPr>
        <p:spPr>
          <a:xfrm>
            <a:off x="629841" y="457200"/>
            <a:ext cx="2949178" cy="1600199"/>
          </a:xfrm>
          <a:prstGeom prst="rect">
            <a:avLst/>
          </a:prstGeom>
          <a:noFill/>
          <a:ln>
            <a:noFill/>
          </a:ln>
        </p:spPr>
        <p:txBody>
          <a:bodyPr anchorCtr="0" anchor="b" bIns="91425" lIns="91425" spcFirstLastPara="1" rIns="91425" wrap="square" tIns="91425"/>
          <a:lstStyle>
            <a:lvl1pPr indent="0" lvl="0" marL="0" marR="0" rtl="0" algn="l">
              <a:lnSpc>
                <a:spcPct val="90000"/>
              </a:lnSpc>
              <a:spcBef>
                <a:spcPts val="0"/>
              </a:spcBef>
              <a:spcAft>
                <a:spcPts val="0"/>
              </a:spcAft>
              <a:buClr>
                <a:schemeClr val="dk1"/>
              </a:buClr>
              <a:buSzPts val="1400"/>
              <a:buFont typeface="Calibri"/>
              <a:buNone/>
              <a:defRPr b="0" i="0" sz="2400" u="none" cap="none" strike="noStrike">
                <a:solidFill>
                  <a:schemeClr val="dk1"/>
                </a:solidFill>
                <a:latin typeface="Calibri"/>
                <a:ea typeface="Calibri"/>
                <a:cs typeface="Calibri"/>
                <a:sym typeface="Calibri"/>
              </a:defRPr>
            </a:lvl1pPr>
            <a:lvl2pPr indent="0" lvl="1">
              <a:spcBef>
                <a:spcPts val="0"/>
              </a:spcBef>
              <a:spcAft>
                <a:spcPts val="0"/>
              </a:spcAft>
              <a:buSzPts val="1400"/>
              <a:buFont typeface="Arial"/>
              <a:buNone/>
              <a:defRPr sz="1800"/>
            </a:lvl2pPr>
            <a:lvl3pPr indent="0" lvl="2">
              <a:spcBef>
                <a:spcPts val="0"/>
              </a:spcBef>
              <a:spcAft>
                <a:spcPts val="0"/>
              </a:spcAft>
              <a:buSzPts val="1400"/>
              <a:buFont typeface="Arial"/>
              <a:buNone/>
              <a:defRPr sz="1800"/>
            </a:lvl3pPr>
            <a:lvl4pPr indent="0" lvl="3">
              <a:spcBef>
                <a:spcPts val="0"/>
              </a:spcBef>
              <a:spcAft>
                <a:spcPts val="0"/>
              </a:spcAft>
              <a:buSzPts val="1400"/>
              <a:buFont typeface="Arial"/>
              <a:buNone/>
              <a:defRPr sz="1800"/>
            </a:lvl4pPr>
            <a:lvl5pPr indent="0" lvl="4">
              <a:spcBef>
                <a:spcPts val="0"/>
              </a:spcBef>
              <a:spcAft>
                <a:spcPts val="0"/>
              </a:spcAft>
              <a:buSzPts val="1400"/>
              <a:buFont typeface="Arial"/>
              <a:buNone/>
              <a:defRPr sz="1800"/>
            </a:lvl5pPr>
            <a:lvl6pPr indent="0" lvl="5">
              <a:spcBef>
                <a:spcPts val="0"/>
              </a:spcBef>
              <a:spcAft>
                <a:spcPts val="0"/>
              </a:spcAft>
              <a:buSzPts val="1400"/>
              <a:buFont typeface="Arial"/>
              <a:buNone/>
              <a:defRPr sz="1800"/>
            </a:lvl6pPr>
            <a:lvl7pPr indent="0" lvl="6">
              <a:spcBef>
                <a:spcPts val="0"/>
              </a:spcBef>
              <a:spcAft>
                <a:spcPts val="0"/>
              </a:spcAft>
              <a:buSzPts val="1400"/>
              <a:buFont typeface="Arial"/>
              <a:buNone/>
              <a:defRPr sz="1800"/>
            </a:lvl7pPr>
            <a:lvl8pPr indent="0" lvl="7">
              <a:spcBef>
                <a:spcPts val="0"/>
              </a:spcBef>
              <a:spcAft>
                <a:spcPts val="0"/>
              </a:spcAft>
              <a:buSzPts val="1400"/>
              <a:buFont typeface="Arial"/>
              <a:buNone/>
              <a:defRPr sz="1800"/>
            </a:lvl8pPr>
            <a:lvl9pPr indent="0" lvl="8">
              <a:spcBef>
                <a:spcPts val="0"/>
              </a:spcBef>
              <a:spcAft>
                <a:spcPts val="0"/>
              </a:spcAft>
              <a:buSzPts val="1400"/>
              <a:buFont typeface="Arial"/>
              <a:buNone/>
              <a:defRPr sz="1800"/>
            </a:lvl9pPr>
          </a:lstStyle>
          <a:p/>
        </p:txBody>
      </p:sp>
      <p:sp>
        <p:nvSpPr>
          <p:cNvPr id="70" name="Google Shape;70;p11"/>
          <p:cNvSpPr/>
          <p:nvPr>
            <p:ph idx="2" type="pic"/>
          </p:nvPr>
        </p:nvSpPr>
        <p:spPr>
          <a:xfrm>
            <a:off x="3887391" y="987425"/>
            <a:ext cx="4629150" cy="4873624"/>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750"/>
              </a:spcBef>
              <a:spcAft>
                <a:spcPts val="0"/>
              </a:spcAft>
              <a:buClr>
                <a:schemeClr val="dk1"/>
              </a:buClr>
              <a:buSzPts val="1400"/>
              <a:buFont typeface="Arial"/>
              <a:buNone/>
              <a:defRPr b="0" i="0" sz="2400" u="none" cap="none" strike="noStrike">
                <a:solidFill>
                  <a:schemeClr val="dk1"/>
                </a:solidFill>
                <a:latin typeface="Calibri"/>
                <a:ea typeface="Calibri"/>
                <a:cs typeface="Calibri"/>
                <a:sym typeface="Calibri"/>
              </a:defRPr>
            </a:lvl1pPr>
            <a:lvl2pPr indent="0" lvl="1" marL="342900" marR="0" rtl="0" algn="l">
              <a:lnSpc>
                <a:spcPct val="90000"/>
              </a:lnSpc>
              <a:spcBef>
                <a:spcPts val="375"/>
              </a:spcBef>
              <a:spcAft>
                <a:spcPts val="0"/>
              </a:spcAft>
              <a:buClr>
                <a:schemeClr val="dk1"/>
              </a:buClr>
              <a:buSzPts val="1400"/>
              <a:buFont typeface="Arial"/>
              <a:buNone/>
              <a:defRPr b="0" i="0" sz="2100" u="none" cap="none" strike="noStrike">
                <a:solidFill>
                  <a:schemeClr val="dk1"/>
                </a:solidFill>
                <a:latin typeface="Calibri"/>
                <a:ea typeface="Calibri"/>
                <a:cs typeface="Calibri"/>
                <a:sym typeface="Calibri"/>
              </a:defRPr>
            </a:lvl2pPr>
            <a:lvl3pPr indent="0" lvl="2" marL="685800" marR="0" rtl="0" algn="l">
              <a:lnSpc>
                <a:spcPct val="90000"/>
              </a:lnSpc>
              <a:spcBef>
                <a:spcPts val="375"/>
              </a:spcBef>
              <a:spcAft>
                <a:spcPts val="0"/>
              </a:spcAft>
              <a:buClr>
                <a:schemeClr val="dk1"/>
              </a:buClr>
              <a:buSzPts val="1400"/>
              <a:buFont typeface="Arial"/>
              <a:buNone/>
              <a:defRPr b="0" i="0" sz="1800" u="none" cap="none" strike="noStrike">
                <a:solidFill>
                  <a:schemeClr val="dk1"/>
                </a:solidFill>
                <a:latin typeface="Calibri"/>
                <a:ea typeface="Calibri"/>
                <a:cs typeface="Calibri"/>
                <a:sym typeface="Calibri"/>
              </a:defRPr>
            </a:lvl3pPr>
            <a:lvl4pPr indent="0" lvl="3" marL="1028700" marR="0" rtl="0" algn="l">
              <a:lnSpc>
                <a:spcPct val="90000"/>
              </a:lnSpc>
              <a:spcBef>
                <a:spcPts val="375"/>
              </a:spcBef>
              <a:spcAft>
                <a:spcPts val="0"/>
              </a:spcAft>
              <a:buClr>
                <a:schemeClr val="dk1"/>
              </a:buClr>
              <a:buSzPts val="1400"/>
              <a:buFont typeface="Arial"/>
              <a:buNone/>
              <a:defRPr b="0" i="0" sz="1500" u="none" cap="none" strike="noStrike">
                <a:solidFill>
                  <a:schemeClr val="dk1"/>
                </a:solidFill>
                <a:latin typeface="Calibri"/>
                <a:ea typeface="Calibri"/>
                <a:cs typeface="Calibri"/>
                <a:sym typeface="Calibri"/>
              </a:defRPr>
            </a:lvl4pPr>
            <a:lvl5pPr indent="0" lvl="4" marL="1371600" marR="0" rtl="0" algn="l">
              <a:lnSpc>
                <a:spcPct val="90000"/>
              </a:lnSpc>
              <a:spcBef>
                <a:spcPts val="375"/>
              </a:spcBef>
              <a:spcAft>
                <a:spcPts val="0"/>
              </a:spcAft>
              <a:buClr>
                <a:schemeClr val="dk1"/>
              </a:buClr>
              <a:buSzPts val="1400"/>
              <a:buFont typeface="Arial"/>
              <a:buNone/>
              <a:defRPr b="0" i="0" sz="1500" u="none" cap="none" strike="noStrike">
                <a:solidFill>
                  <a:schemeClr val="dk1"/>
                </a:solidFill>
                <a:latin typeface="Calibri"/>
                <a:ea typeface="Calibri"/>
                <a:cs typeface="Calibri"/>
                <a:sym typeface="Calibri"/>
              </a:defRPr>
            </a:lvl5pPr>
            <a:lvl6pPr indent="0" lvl="5" marL="1714500" marR="0" rtl="0" algn="l">
              <a:lnSpc>
                <a:spcPct val="90000"/>
              </a:lnSpc>
              <a:spcBef>
                <a:spcPts val="375"/>
              </a:spcBef>
              <a:spcAft>
                <a:spcPts val="0"/>
              </a:spcAft>
              <a:buClr>
                <a:schemeClr val="dk1"/>
              </a:buClr>
              <a:buSzPts val="1400"/>
              <a:buFont typeface="Arial"/>
              <a:buNone/>
              <a:defRPr b="0" i="0" sz="1500" u="none" cap="none" strike="noStrike">
                <a:solidFill>
                  <a:schemeClr val="dk1"/>
                </a:solidFill>
                <a:latin typeface="Calibri"/>
                <a:ea typeface="Calibri"/>
                <a:cs typeface="Calibri"/>
                <a:sym typeface="Calibri"/>
              </a:defRPr>
            </a:lvl6pPr>
            <a:lvl7pPr indent="0" lvl="6" marL="2057400" marR="0" rtl="0" algn="l">
              <a:lnSpc>
                <a:spcPct val="90000"/>
              </a:lnSpc>
              <a:spcBef>
                <a:spcPts val="375"/>
              </a:spcBef>
              <a:spcAft>
                <a:spcPts val="0"/>
              </a:spcAft>
              <a:buClr>
                <a:schemeClr val="dk1"/>
              </a:buClr>
              <a:buSzPts val="1400"/>
              <a:buFont typeface="Arial"/>
              <a:buNone/>
              <a:defRPr b="0" i="0" sz="1500" u="none" cap="none" strike="noStrike">
                <a:solidFill>
                  <a:schemeClr val="dk1"/>
                </a:solidFill>
                <a:latin typeface="Calibri"/>
                <a:ea typeface="Calibri"/>
                <a:cs typeface="Calibri"/>
                <a:sym typeface="Calibri"/>
              </a:defRPr>
            </a:lvl7pPr>
            <a:lvl8pPr indent="0" lvl="7" marL="2400300" marR="0" rtl="0" algn="l">
              <a:lnSpc>
                <a:spcPct val="90000"/>
              </a:lnSpc>
              <a:spcBef>
                <a:spcPts val="375"/>
              </a:spcBef>
              <a:spcAft>
                <a:spcPts val="0"/>
              </a:spcAft>
              <a:buClr>
                <a:schemeClr val="dk1"/>
              </a:buClr>
              <a:buSzPts val="1400"/>
              <a:buFont typeface="Arial"/>
              <a:buNone/>
              <a:defRPr b="0" i="0" sz="1500" u="none" cap="none" strike="noStrike">
                <a:solidFill>
                  <a:schemeClr val="dk1"/>
                </a:solidFill>
                <a:latin typeface="Calibri"/>
                <a:ea typeface="Calibri"/>
                <a:cs typeface="Calibri"/>
                <a:sym typeface="Calibri"/>
              </a:defRPr>
            </a:lvl8pPr>
            <a:lvl9pPr indent="0" lvl="8" marL="2743200" marR="0" rtl="0" algn="l">
              <a:lnSpc>
                <a:spcPct val="90000"/>
              </a:lnSpc>
              <a:spcBef>
                <a:spcPts val="375"/>
              </a:spcBef>
              <a:spcAft>
                <a:spcPts val="0"/>
              </a:spcAft>
              <a:buClr>
                <a:schemeClr val="dk1"/>
              </a:buClr>
              <a:buSzPts val="1400"/>
              <a:buFont typeface="Arial"/>
              <a:buNone/>
              <a:defRPr b="0" i="0" sz="1500" u="none" cap="none" strike="noStrike">
                <a:solidFill>
                  <a:schemeClr val="dk1"/>
                </a:solidFill>
                <a:latin typeface="Calibri"/>
                <a:ea typeface="Calibri"/>
                <a:cs typeface="Calibri"/>
                <a:sym typeface="Calibri"/>
              </a:defRPr>
            </a:lvl9pPr>
          </a:lstStyle>
          <a:p/>
        </p:txBody>
      </p:sp>
      <p:sp>
        <p:nvSpPr>
          <p:cNvPr id="71" name="Google Shape;71;p11"/>
          <p:cNvSpPr txBox="1"/>
          <p:nvPr>
            <p:ph idx="1" type="body"/>
          </p:nvPr>
        </p:nvSpPr>
        <p:spPr>
          <a:xfrm>
            <a:off x="629841" y="2057400"/>
            <a:ext cx="2949178" cy="3811588"/>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750"/>
              </a:spcBef>
              <a:spcAft>
                <a:spcPts val="0"/>
              </a:spcAft>
              <a:buClr>
                <a:schemeClr val="dk1"/>
              </a:buClr>
              <a:buSzPts val="21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90000"/>
              </a:lnSpc>
              <a:spcBef>
                <a:spcPts val="375"/>
              </a:spcBef>
              <a:spcAft>
                <a:spcPts val="0"/>
              </a:spcAft>
              <a:buClr>
                <a:schemeClr val="dk1"/>
              </a:buClr>
              <a:buSzPts val="1800"/>
              <a:buFont typeface="Arial"/>
              <a:buNone/>
              <a:defRPr b="0" i="0" sz="1050" u="none" cap="none" strike="noStrike">
                <a:solidFill>
                  <a:schemeClr val="dk1"/>
                </a:solidFill>
                <a:latin typeface="Calibri"/>
                <a:ea typeface="Calibri"/>
                <a:cs typeface="Calibri"/>
                <a:sym typeface="Calibri"/>
              </a:defRPr>
            </a:lvl2pPr>
            <a:lvl3pPr indent="-228600" lvl="2" marL="1371600" marR="0" rtl="0" algn="l">
              <a:lnSpc>
                <a:spcPct val="90000"/>
              </a:lnSpc>
              <a:spcBef>
                <a:spcPts val="375"/>
              </a:spcBef>
              <a:spcAft>
                <a:spcPts val="0"/>
              </a:spcAft>
              <a:buClr>
                <a:schemeClr val="dk1"/>
              </a:buClr>
              <a:buSzPts val="1500"/>
              <a:buFont typeface="Arial"/>
              <a:buNone/>
              <a:defRPr b="0" i="0" sz="900" u="none" cap="none" strike="noStrike">
                <a:solidFill>
                  <a:schemeClr val="dk1"/>
                </a:solidFill>
                <a:latin typeface="Calibri"/>
                <a:ea typeface="Calibri"/>
                <a:cs typeface="Calibri"/>
                <a:sym typeface="Calibri"/>
              </a:defRPr>
            </a:lvl3pPr>
            <a:lvl4pPr indent="-228600" lvl="3" marL="1828800" marR="0" rtl="0" algn="l">
              <a:lnSpc>
                <a:spcPct val="90000"/>
              </a:lnSpc>
              <a:spcBef>
                <a:spcPts val="375"/>
              </a:spcBef>
              <a:spcAft>
                <a:spcPts val="0"/>
              </a:spcAft>
              <a:buClr>
                <a:schemeClr val="dk1"/>
              </a:buClr>
              <a:buSzPts val="1302"/>
              <a:buFont typeface="Arial"/>
              <a:buNone/>
              <a:defRPr b="0" i="0" sz="750" u="none" cap="none" strike="noStrike">
                <a:solidFill>
                  <a:schemeClr val="dk1"/>
                </a:solidFill>
                <a:latin typeface="Calibri"/>
                <a:ea typeface="Calibri"/>
                <a:cs typeface="Calibri"/>
                <a:sym typeface="Calibri"/>
              </a:defRPr>
            </a:lvl4pPr>
            <a:lvl5pPr indent="-228600" lvl="4" marL="2286000" marR="0" rtl="0" algn="l">
              <a:lnSpc>
                <a:spcPct val="90000"/>
              </a:lnSpc>
              <a:spcBef>
                <a:spcPts val="375"/>
              </a:spcBef>
              <a:spcAft>
                <a:spcPts val="0"/>
              </a:spcAft>
              <a:buClr>
                <a:schemeClr val="dk1"/>
              </a:buClr>
              <a:buSzPts val="1302"/>
              <a:buFont typeface="Arial"/>
              <a:buNone/>
              <a:defRPr b="0" i="0" sz="750" u="none" cap="none" strike="noStrike">
                <a:solidFill>
                  <a:schemeClr val="dk1"/>
                </a:solidFill>
                <a:latin typeface="Calibri"/>
                <a:ea typeface="Calibri"/>
                <a:cs typeface="Calibri"/>
                <a:sym typeface="Calibri"/>
              </a:defRPr>
            </a:lvl5pPr>
            <a:lvl6pPr indent="-228600" lvl="5" marL="2743200" marR="0" rtl="0" algn="l">
              <a:lnSpc>
                <a:spcPct val="90000"/>
              </a:lnSpc>
              <a:spcBef>
                <a:spcPts val="375"/>
              </a:spcBef>
              <a:spcAft>
                <a:spcPts val="0"/>
              </a:spcAft>
              <a:buClr>
                <a:schemeClr val="dk1"/>
              </a:buClr>
              <a:buSzPts val="1302"/>
              <a:buFont typeface="Arial"/>
              <a:buNone/>
              <a:defRPr b="0" i="0" sz="750" u="none" cap="none" strike="noStrike">
                <a:solidFill>
                  <a:schemeClr val="dk1"/>
                </a:solidFill>
                <a:latin typeface="Calibri"/>
                <a:ea typeface="Calibri"/>
                <a:cs typeface="Calibri"/>
                <a:sym typeface="Calibri"/>
              </a:defRPr>
            </a:lvl6pPr>
            <a:lvl7pPr indent="-228600" lvl="6" marL="3200400" marR="0" rtl="0" algn="l">
              <a:lnSpc>
                <a:spcPct val="90000"/>
              </a:lnSpc>
              <a:spcBef>
                <a:spcPts val="375"/>
              </a:spcBef>
              <a:spcAft>
                <a:spcPts val="0"/>
              </a:spcAft>
              <a:buClr>
                <a:schemeClr val="dk1"/>
              </a:buClr>
              <a:buSzPts val="1302"/>
              <a:buFont typeface="Arial"/>
              <a:buNone/>
              <a:defRPr b="0" i="0" sz="750" u="none" cap="none" strike="noStrike">
                <a:solidFill>
                  <a:schemeClr val="dk1"/>
                </a:solidFill>
                <a:latin typeface="Calibri"/>
                <a:ea typeface="Calibri"/>
                <a:cs typeface="Calibri"/>
                <a:sym typeface="Calibri"/>
              </a:defRPr>
            </a:lvl7pPr>
            <a:lvl8pPr indent="-228600" lvl="7" marL="3657600" marR="0" rtl="0" algn="l">
              <a:lnSpc>
                <a:spcPct val="90000"/>
              </a:lnSpc>
              <a:spcBef>
                <a:spcPts val="375"/>
              </a:spcBef>
              <a:spcAft>
                <a:spcPts val="0"/>
              </a:spcAft>
              <a:buClr>
                <a:schemeClr val="dk1"/>
              </a:buClr>
              <a:buSzPts val="1302"/>
              <a:buFont typeface="Arial"/>
              <a:buNone/>
              <a:defRPr b="0" i="0" sz="750" u="none" cap="none" strike="noStrike">
                <a:solidFill>
                  <a:schemeClr val="dk1"/>
                </a:solidFill>
                <a:latin typeface="Calibri"/>
                <a:ea typeface="Calibri"/>
                <a:cs typeface="Calibri"/>
                <a:sym typeface="Calibri"/>
              </a:defRPr>
            </a:lvl8pPr>
            <a:lvl9pPr indent="-228600" lvl="8" marL="4114800" marR="0" rtl="0" algn="l">
              <a:lnSpc>
                <a:spcPct val="90000"/>
              </a:lnSpc>
              <a:spcBef>
                <a:spcPts val="375"/>
              </a:spcBef>
              <a:spcAft>
                <a:spcPts val="0"/>
              </a:spcAft>
              <a:buClr>
                <a:schemeClr val="dk1"/>
              </a:buClr>
              <a:buSzPts val="1302"/>
              <a:buFont typeface="Arial"/>
              <a:buNone/>
              <a:defRPr b="0" i="0" sz="750" u="none" cap="none" strike="noStrike">
                <a:solidFill>
                  <a:schemeClr val="dk1"/>
                </a:solidFill>
                <a:latin typeface="Calibri"/>
                <a:ea typeface="Calibri"/>
                <a:cs typeface="Calibri"/>
                <a:sym typeface="Calibri"/>
              </a:defRPr>
            </a:lvl9pPr>
          </a:lstStyle>
          <a:p/>
        </p:txBody>
      </p:sp>
      <p:sp>
        <p:nvSpPr>
          <p:cNvPr id="72" name="Google Shape;72;p11"/>
          <p:cNvSpPr txBox="1"/>
          <p:nvPr>
            <p:ph idx="10" type="dt"/>
          </p:nvPr>
        </p:nvSpPr>
        <p:spPr>
          <a:xfrm>
            <a:off x="628650" y="6356351"/>
            <a:ext cx="20574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888888"/>
              </a:buClr>
              <a:buSzPts val="1400"/>
              <a:buFont typeface="Calibri"/>
              <a:buNone/>
              <a:defRPr b="0" i="0" sz="9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73" name="Google Shape;73;p11"/>
          <p:cNvSpPr txBox="1"/>
          <p:nvPr>
            <p:ph idx="11" type="ftr"/>
          </p:nvPr>
        </p:nvSpPr>
        <p:spPr>
          <a:xfrm>
            <a:off x="3028950" y="6356351"/>
            <a:ext cx="3086099"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888888"/>
              </a:buClr>
              <a:buSzPts val="1400"/>
              <a:buFont typeface="Calibri"/>
              <a:buNone/>
              <a:defRPr b="0" i="0" sz="9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74" name="Google Shape;74;p1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Font typeface="Calibri"/>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Font typeface="Calibri"/>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Font typeface="Calibri"/>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Font typeface="Calibri"/>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Font typeface="Calibri"/>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Font typeface="Calibri"/>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Font typeface="Calibri"/>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Font typeface="Calibri"/>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Font typeface="Calibri"/>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5" name="Shape 75"/>
        <p:cNvGrpSpPr/>
        <p:nvPr/>
      </p:nvGrpSpPr>
      <p:grpSpPr>
        <a:xfrm>
          <a:off x="0" y="0"/>
          <a:ext cx="0" cy="0"/>
          <a:chOff x="0" y="0"/>
          <a:chExt cx="0" cy="0"/>
        </a:xfrm>
      </p:grpSpPr>
      <p:sp>
        <p:nvSpPr>
          <p:cNvPr id="76" name="Google Shape;76;p12"/>
          <p:cNvSpPr txBox="1"/>
          <p:nvPr>
            <p:ph type="title"/>
          </p:nvPr>
        </p:nvSpPr>
        <p:spPr>
          <a:xfrm>
            <a:off x="628650" y="365126"/>
            <a:ext cx="7886700" cy="1325562"/>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dk1"/>
              </a:buClr>
              <a:buSzPts val="1400"/>
              <a:buFont typeface="Calibri"/>
              <a:buNone/>
              <a:defRPr b="0" i="0" sz="3300" u="none" cap="none" strike="noStrike">
                <a:solidFill>
                  <a:schemeClr val="dk1"/>
                </a:solidFill>
                <a:latin typeface="Calibri"/>
                <a:ea typeface="Calibri"/>
                <a:cs typeface="Calibri"/>
                <a:sym typeface="Calibri"/>
              </a:defRPr>
            </a:lvl1pPr>
            <a:lvl2pPr indent="0" lvl="1">
              <a:spcBef>
                <a:spcPts val="0"/>
              </a:spcBef>
              <a:spcAft>
                <a:spcPts val="0"/>
              </a:spcAft>
              <a:buSzPts val="1400"/>
              <a:buFont typeface="Arial"/>
              <a:buNone/>
              <a:defRPr sz="1800"/>
            </a:lvl2pPr>
            <a:lvl3pPr indent="0" lvl="2">
              <a:spcBef>
                <a:spcPts val="0"/>
              </a:spcBef>
              <a:spcAft>
                <a:spcPts val="0"/>
              </a:spcAft>
              <a:buSzPts val="1400"/>
              <a:buFont typeface="Arial"/>
              <a:buNone/>
              <a:defRPr sz="1800"/>
            </a:lvl3pPr>
            <a:lvl4pPr indent="0" lvl="3">
              <a:spcBef>
                <a:spcPts val="0"/>
              </a:spcBef>
              <a:spcAft>
                <a:spcPts val="0"/>
              </a:spcAft>
              <a:buSzPts val="1400"/>
              <a:buFont typeface="Arial"/>
              <a:buNone/>
              <a:defRPr sz="1800"/>
            </a:lvl4pPr>
            <a:lvl5pPr indent="0" lvl="4">
              <a:spcBef>
                <a:spcPts val="0"/>
              </a:spcBef>
              <a:spcAft>
                <a:spcPts val="0"/>
              </a:spcAft>
              <a:buSzPts val="1400"/>
              <a:buFont typeface="Arial"/>
              <a:buNone/>
              <a:defRPr sz="1800"/>
            </a:lvl5pPr>
            <a:lvl6pPr indent="0" lvl="5">
              <a:spcBef>
                <a:spcPts val="0"/>
              </a:spcBef>
              <a:spcAft>
                <a:spcPts val="0"/>
              </a:spcAft>
              <a:buSzPts val="1400"/>
              <a:buFont typeface="Arial"/>
              <a:buNone/>
              <a:defRPr sz="1800"/>
            </a:lvl6pPr>
            <a:lvl7pPr indent="0" lvl="6">
              <a:spcBef>
                <a:spcPts val="0"/>
              </a:spcBef>
              <a:spcAft>
                <a:spcPts val="0"/>
              </a:spcAft>
              <a:buSzPts val="1400"/>
              <a:buFont typeface="Arial"/>
              <a:buNone/>
              <a:defRPr sz="1800"/>
            </a:lvl7pPr>
            <a:lvl8pPr indent="0" lvl="7">
              <a:spcBef>
                <a:spcPts val="0"/>
              </a:spcBef>
              <a:spcAft>
                <a:spcPts val="0"/>
              </a:spcAft>
              <a:buSzPts val="1400"/>
              <a:buFont typeface="Arial"/>
              <a:buNone/>
              <a:defRPr sz="1800"/>
            </a:lvl8pPr>
            <a:lvl9pPr indent="0" lvl="8">
              <a:spcBef>
                <a:spcPts val="0"/>
              </a:spcBef>
              <a:spcAft>
                <a:spcPts val="0"/>
              </a:spcAft>
              <a:buSzPts val="1400"/>
              <a:buFont typeface="Arial"/>
              <a:buNone/>
              <a:defRPr sz="1800"/>
            </a:lvl9pPr>
          </a:lstStyle>
          <a:p/>
        </p:txBody>
      </p:sp>
      <p:sp>
        <p:nvSpPr>
          <p:cNvPr id="77" name="Google Shape;77;p12"/>
          <p:cNvSpPr txBox="1"/>
          <p:nvPr>
            <p:ph idx="1" type="body"/>
          </p:nvPr>
        </p:nvSpPr>
        <p:spPr>
          <a:xfrm rot="5400000">
            <a:off x="2396330" y="57943"/>
            <a:ext cx="4351338" cy="7886700"/>
          </a:xfrm>
          <a:prstGeom prst="rect">
            <a:avLst/>
          </a:prstGeom>
          <a:noFill/>
          <a:ln>
            <a:noFill/>
          </a:ln>
        </p:spPr>
        <p:txBody>
          <a:bodyPr anchorCtr="0" anchor="t" bIns="91425" lIns="91425" spcFirstLastPara="1" rIns="91425" wrap="square" tIns="91425"/>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1262" lvl="3" marL="182880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4pPr>
            <a:lvl5pPr indent="-311262" lvl="4" marL="228600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5pPr>
            <a:lvl6pPr indent="-311262" lvl="5" marL="274320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6pPr>
            <a:lvl7pPr indent="-311262" lvl="6" marL="320040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7pPr>
            <a:lvl8pPr indent="-311262" lvl="7" marL="365760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8pPr>
            <a:lvl9pPr indent="-311262" lvl="8" marL="411480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9pPr>
          </a:lstStyle>
          <a:p/>
        </p:txBody>
      </p:sp>
      <p:sp>
        <p:nvSpPr>
          <p:cNvPr id="78" name="Google Shape;78;p12"/>
          <p:cNvSpPr txBox="1"/>
          <p:nvPr>
            <p:ph idx="10" type="dt"/>
          </p:nvPr>
        </p:nvSpPr>
        <p:spPr>
          <a:xfrm>
            <a:off x="628650" y="6356351"/>
            <a:ext cx="20574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888888"/>
              </a:buClr>
              <a:buSzPts val="1400"/>
              <a:buFont typeface="Calibri"/>
              <a:buNone/>
              <a:defRPr b="0" i="0" sz="9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79" name="Google Shape;79;p12"/>
          <p:cNvSpPr txBox="1"/>
          <p:nvPr>
            <p:ph idx="11" type="ftr"/>
          </p:nvPr>
        </p:nvSpPr>
        <p:spPr>
          <a:xfrm>
            <a:off x="3028950" y="6356351"/>
            <a:ext cx="3086099"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888888"/>
              </a:buClr>
              <a:buSzPts val="1400"/>
              <a:buFont typeface="Calibri"/>
              <a:buNone/>
              <a:defRPr b="0" i="0" sz="9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80" name="Google Shape;80;p1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Font typeface="Calibri"/>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Font typeface="Calibri"/>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Font typeface="Calibri"/>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Font typeface="Calibri"/>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Font typeface="Calibri"/>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Font typeface="Calibri"/>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Font typeface="Calibri"/>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Font typeface="Calibri"/>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Font typeface="Calibri"/>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1" name="Shape 81"/>
        <p:cNvGrpSpPr/>
        <p:nvPr/>
      </p:nvGrpSpPr>
      <p:grpSpPr>
        <a:xfrm>
          <a:off x="0" y="0"/>
          <a:ext cx="0" cy="0"/>
          <a:chOff x="0" y="0"/>
          <a:chExt cx="0" cy="0"/>
        </a:xfrm>
      </p:grpSpPr>
      <p:sp>
        <p:nvSpPr>
          <p:cNvPr id="82" name="Google Shape;82;p13"/>
          <p:cNvSpPr txBox="1"/>
          <p:nvPr>
            <p:ph type="title"/>
          </p:nvPr>
        </p:nvSpPr>
        <p:spPr>
          <a:xfrm rot="5400000">
            <a:off x="4623593" y="2285206"/>
            <a:ext cx="5811838" cy="1971675"/>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dk1"/>
              </a:buClr>
              <a:buSzPts val="1400"/>
              <a:buFont typeface="Calibri"/>
              <a:buNone/>
              <a:defRPr b="0" i="0" sz="3300" u="none" cap="none" strike="noStrike">
                <a:solidFill>
                  <a:schemeClr val="dk1"/>
                </a:solidFill>
                <a:latin typeface="Calibri"/>
                <a:ea typeface="Calibri"/>
                <a:cs typeface="Calibri"/>
                <a:sym typeface="Calibri"/>
              </a:defRPr>
            </a:lvl1pPr>
            <a:lvl2pPr indent="0" lvl="1">
              <a:spcBef>
                <a:spcPts val="0"/>
              </a:spcBef>
              <a:spcAft>
                <a:spcPts val="0"/>
              </a:spcAft>
              <a:buSzPts val="1400"/>
              <a:buFont typeface="Arial"/>
              <a:buNone/>
              <a:defRPr sz="1800"/>
            </a:lvl2pPr>
            <a:lvl3pPr indent="0" lvl="2">
              <a:spcBef>
                <a:spcPts val="0"/>
              </a:spcBef>
              <a:spcAft>
                <a:spcPts val="0"/>
              </a:spcAft>
              <a:buSzPts val="1400"/>
              <a:buFont typeface="Arial"/>
              <a:buNone/>
              <a:defRPr sz="1800"/>
            </a:lvl3pPr>
            <a:lvl4pPr indent="0" lvl="3">
              <a:spcBef>
                <a:spcPts val="0"/>
              </a:spcBef>
              <a:spcAft>
                <a:spcPts val="0"/>
              </a:spcAft>
              <a:buSzPts val="1400"/>
              <a:buFont typeface="Arial"/>
              <a:buNone/>
              <a:defRPr sz="1800"/>
            </a:lvl4pPr>
            <a:lvl5pPr indent="0" lvl="4">
              <a:spcBef>
                <a:spcPts val="0"/>
              </a:spcBef>
              <a:spcAft>
                <a:spcPts val="0"/>
              </a:spcAft>
              <a:buSzPts val="1400"/>
              <a:buFont typeface="Arial"/>
              <a:buNone/>
              <a:defRPr sz="1800"/>
            </a:lvl5pPr>
            <a:lvl6pPr indent="0" lvl="5">
              <a:spcBef>
                <a:spcPts val="0"/>
              </a:spcBef>
              <a:spcAft>
                <a:spcPts val="0"/>
              </a:spcAft>
              <a:buSzPts val="1400"/>
              <a:buFont typeface="Arial"/>
              <a:buNone/>
              <a:defRPr sz="1800"/>
            </a:lvl6pPr>
            <a:lvl7pPr indent="0" lvl="6">
              <a:spcBef>
                <a:spcPts val="0"/>
              </a:spcBef>
              <a:spcAft>
                <a:spcPts val="0"/>
              </a:spcAft>
              <a:buSzPts val="1400"/>
              <a:buFont typeface="Arial"/>
              <a:buNone/>
              <a:defRPr sz="1800"/>
            </a:lvl7pPr>
            <a:lvl8pPr indent="0" lvl="7">
              <a:spcBef>
                <a:spcPts val="0"/>
              </a:spcBef>
              <a:spcAft>
                <a:spcPts val="0"/>
              </a:spcAft>
              <a:buSzPts val="1400"/>
              <a:buFont typeface="Arial"/>
              <a:buNone/>
              <a:defRPr sz="1800"/>
            </a:lvl8pPr>
            <a:lvl9pPr indent="0" lvl="8">
              <a:spcBef>
                <a:spcPts val="0"/>
              </a:spcBef>
              <a:spcAft>
                <a:spcPts val="0"/>
              </a:spcAft>
              <a:buSzPts val="1400"/>
              <a:buFont typeface="Arial"/>
              <a:buNone/>
              <a:defRPr sz="1800"/>
            </a:lvl9pPr>
          </a:lstStyle>
          <a:p/>
        </p:txBody>
      </p:sp>
      <p:sp>
        <p:nvSpPr>
          <p:cNvPr id="83" name="Google Shape;83;p13"/>
          <p:cNvSpPr txBox="1"/>
          <p:nvPr>
            <p:ph idx="1" type="body"/>
          </p:nvPr>
        </p:nvSpPr>
        <p:spPr>
          <a:xfrm rot="5400000">
            <a:off x="623093" y="370681"/>
            <a:ext cx="5811838" cy="5800725"/>
          </a:xfrm>
          <a:prstGeom prst="rect">
            <a:avLst/>
          </a:prstGeom>
          <a:noFill/>
          <a:ln>
            <a:noFill/>
          </a:ln>
        </p:spPr>
        <p:txBody>
          <a:bodyPr anchorCtr="0" anchor="t" bIns="91425" lIns="91425" spcFirstLastPara="1" rIns="91425" wrap="square" tIns="91425"/>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1262" lvl="3" marL="182880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4pPr>
            <a:lvl5pPr indent="-311262" lvl="4" marL="228600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5pPr>
            <a:lvl6pPr indent="-311262" lvl="5" marL="274320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6pPr>
            <a:lvl7pPr indent="-311262" lvl="6" marL="320040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7pPr>
            <a:lvl8pPr indent="-311262" lvl="7" marL="365760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8pPr>
            <a:lvl9pPr indent="-311262" lvl="8" marL="411480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9pPr>
          </a:lstStyle>
          <a:p/>
        </p:txBody>
      </p:sp>
      <p:sp>
        <p:nvSpPr>
          <p:cNvPr id="84" name="Google Shape;84;p13"/>
          <p:cNvSpPr txBox="1"/>
          <p:nvPr>
            <p:ph idx="10" type="dt"/>
          </p:nvPr>
        </p:nvSpPr>
        <p:spPr>
          <a:xfrm>
            <a:off x="628650" y="6356351"/>
            <a:ext cx="20574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888888"/>
              </a:buClr>
              <a:buSzPts val="1400"/>
              <a:buFont typeface="Calibri"/>
              <a:buNone/>
              <a:defRPr b="0" i="0" sz="9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85" name="Google Shape;85;p13"/>
          <p:cNvSpPr txBox="1"/>
          <p:nvPr>
            <p:ph idx="11" type="ftr"/>
          </p:nvPr>
        </p:nvSpPr>
        <p:spPr>
          <a:xfrm>
            <a:off x="3028950" y="6356351"/>
            <a:ext cx="3086099"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888888"/>
              </a:buClr>
              <a:buSzPts val="1400"/>
              <a:buFont typeface="Calibri"/>
              <a:buNone/>
              <a:defRPr b="0" i="0" sz="9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86" name="Google Shape;86;p1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Font typeface="Calibri"/>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Font typeface="Calibri"/>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Font typeface="Calibri"/>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Font typeface="Calibri"/>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Font typeface="Calibri"/>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Font typeface="Calibri"/>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Font typeface="Calibri"/>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Font typeface="Calibri"/>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Font typeface="Calibri"/>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1" name="Shape 21"/>
        <p:cNvGrpSpPr/>
        <p:nvPr/>
      </p:nvGrpSpPr>
      <p:grpSpPr>
        <a:xfrm>
          <a:off x="0" y="0"/>
          <a:ext cx="0" cy="0"/>
          <a:chOff x="0" y="0"/>
          <a:chExt cx="0" cy="0"/>
        </a:xfrm>
      </p:grpSpPr>
      <p:sp>
        <p:nvSpPr>
          <p:cNvPr id="22" name="Google Shape;22;p3"/>
          <p:cNvSpPr txBox="1"/>
          <p:nvPr>
            <p:ph type="title"/>
          </p:nvPr>
        </p:nvSpPr>
        <p:spPr>
          <a:xfrm>
            <a:off x="628650" y="365126"/>
            <a:ext cx="7886700" cy="1325562"/>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dk1"/>
              </a:buClr>
              <a:buSzPts val="1400"/>
              <a:buFont typeface="Calibri"/>
              <a:buNone/>
              <a:defRPr b="0" i="0" sz="3300" u="none" cap="none" strike="noStrike">
                <a:solidFill>
                  <a:schemeClr val="dk1"/>
                </a:solidFill>
                <a:latin typeface="Calibri"/>
                <a:ea typeface="Calibri"/>
                <a:cs typeface="Calibri"/>
                <a:sym typeface="Calibri"/>
              </a:defRPr>
            </a:lvl1pPr>
            <a:lvl2pPr indent="0" lvl="1">
              <a:spcBef>
                <a:spcPts val="0"/>
              </a:spcBef>
              <a:spcAft>
                <a:spcPts val="0"/>
              </a:spcAft>
              <a:buSzPts val="1400"/>
              <a:buFont typeface="Arial"/>
              <a:buNone/>
              <a:defRPr sz="1800"/>
            </a:lvl2pPr>
            <a:lvl3pPr indent="0" lvl="2">
              <a:spcBef>
                <a:spcPts val="0"/>
              </a:spcBef>
              <a:spcAft>
                <a:spcPts val="0"/>
              </a:spcAft>
              <a:buSzPts val="1400"/>
              <a:buFont typeface="Arial"/>
              <a:buNone/>
              <a:defRPr sz="1800"/>
            </a:lvl3pPr>
            <a:lvl4pPr indent="0" lvl="3">
              <a:spcBef>
                <a:spcPts val="0"/>
              </a:spcBef>
              <a:spcAft>
                <a:spcPts val="0"/>
              </a:spcAft>
              <a:buSzPts val="1400"/>
              <a:buFont typeface="Arial"/>
              <a:buNone/>
              <a:defRPr sz="1800"/>
            </a:lvl4pPr>
            <a:lvl5pPr indent="0" lvl="4">
              <a:spcBef>
                <a:spcPts val="0"/>
              </a:spcBef>
              <a:spcAft>
                <a:spcPts val="0"/>
              </a:spcAft>
              <a:buSzPts val="1400"/>
              <a:buFont typeface="Arial"/>
              <a:buNone/>
              <a:defRPr sz="1800"/>
            </a:lvl5pPr>
            <a:lvl6pPr indent="0" lvl="5">
              <a:spcBef>
                <a:spcPts val="0"/>
              </a:spcBef>
              <a:spcAft>
                <a:spcPts val="0"/>
              </a:spcAft>
              <a:buSzPts val="1400"/>
              <a:buFont typeface="Arial"/>
              <a:buNone/>
              <a:defRPr sz="1800"/>
            </a:lvl6pPr>
            <a:lvl7pPr indent="0" lvl="6">
              <a:spcBef>
                <a:spcPts val="0"/>
              </a:spcBef>
              <a:spcAft>
                <a:spcPts val="0"/>
              </a:spcAft>
              <a:buSzPts val="1400"/>
              <a:buFont typeface="Arial"/>
              <a:buNone/>
              <a:defRPr sz="1800"/>
            </a:lvl7pPr>
            <a:lvl8pPr indent="0" lvl="7">
              <a:spcBef>
                <a:spcPts val="0"/>
              </a:spcBef>
              <a:spcAft>
                <a:spcPts val="0"/>
              </a:spcAft>
              <a:buSzPts val="1400"/>
              <a:buFont typeface="Arial"/>
              <a:buNone/>
              <a:defRPr sz="1800"/>
            </a:lvl8pPr>
            <a:lvl9pPr indent="0" lvl="8">
              <a:spcBef>
                <a:spcPts val="0"/>
              </a:spcBef>
              <a:spcAft>
                <a:spcPts val="0"/>
              </a:spcAft>
              <a:buSzPts val="1400"/>
              <a:buFont typeface="Arial"/>
              <a:buNone/>
              <a:defRPr sz="1800"/>
            </a:lvl9pPr>
          </a:lstStyle>
          <a:p/>
        </p:txBody>
      </p:sp>
      <p:sp>
        <p:nvSpPr>
          <p:cNvPr id="23" name="Google Shape;23;p3"/>
          <p:cNvSpPr txBox="1"/>
          <p:nvPr>
            <p:ph idx="10" type="dt"/>
          </p:nvPr>
        </p:nvSpPr>
        <p:spPr>
          <a:xfrm>
            <a:off x="628650" y="6356351"/>
            <a:ext cx="20574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888888"/>
              </a:buClr>
              <a:buSzPts val="1400"/>
              <a:buFont typeface="Calibri"/>
              <a:buNone/>
              <a:defRPr b="0" i="0" sz="9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24" name="Google Shape;24;p3"/>
          <p:cNvSpPr txBox="1"/>
          <p:nvPr>
            <p:ph idx="11" type="ftr"/>
          </p:nvPr>
        </p:nvSpPr>
        <p:spPr>
          <a:xfrm>
            <a:off x="3028950" y="6356351"/>
            <a:ext cx="3086099"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888888"/>
              </a:buClr>
              <a:buSzPts val="1400"/>
              <a:buFont typeface="Calibri"/>
              <a:buNone/>
              <a:defRPr b="0" i="0" sz="9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25" name="Google Shape;25;p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Font typeface="Calibri"/>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Font typeface="Calibri"/>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Font typeface="Calibri"/>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Font typeface="Calibri"/>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Font typeface="Calibri"/>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Font typeface="Calibri"/>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Font typeface="Calibri"/>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Font typeface="Calibri"/>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Font typeface="Calibri"/>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6" name="Shape 26"/>
        <p:cNvGrpSpPr/>
        <p:nvPr/>
      </p:nvGrpSpPr>
      <p:grpSpPr>
        <a:xfrm>
          <a:off x="0" y="0"/>
          <a:ext cx="0" cy="0"/>
          <a:chOff x="0" y="0"/>
          <a:chExt cx="0" cy="0"/>
        </a:xfrm>
      </p:grpSpPr>
      <p:sp>
        <p:nvSpPr>
          <p:cNvPr id="27" name="Google Shape;27;p4"/>
          <p:cNvSpPr txBox="1"/>
          <p:nvPr>
            <p:ph idx="10" type="dt"/>
          </p:nvPr>
        </p:nvSpPr>
        <p:spPr>
          <a:xfrm>
            <a:off x="628650" y="6356351"/>
            <a:ext cx="20574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888888"/>
              </a:buClr>
              <a:buSzPts val="1400"/>
              <a:buFont typeface="Calibri"/>
              <a:buNone/>
              <a:defRPr b="0" i="0" sz="9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28" name="Google Shape;28;p4"/>
          <p:cNvSpPr txBox="1"/>
          <p:nvPr>
            <p:ph idx="11" type="ftr"/>
          </p:nvPr>
        </p:nvSpPr>
        <p:spPr>
          <a:xfrm>
            <a:off x="3028950" y="6356351"/>
            <a:ext cx="3086099"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888888"/>
              </a:buClr>
              <a:buSzPts val="1400"/>
              <a:buFont typeface="Calibri"/>
              <a:buNone/>
              <a:defRPr b="0" i="0" sz="9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29" name="Google Shape;29;p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Font typeface="Calibri"/>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Font typeface="Calibri"/>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Font typeface="Calibri"/>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Font typeface="Calibri"/>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Font typeface="Calibri"/>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Font typeface="Calibri"/>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Font typeface="Calibri"/>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Font typeface="Calibri"/>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Font typeface="Calibri"/>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30" name="Shape 30"/>
        <p:cNvGrpSpPr/>
        <p:nvPr/>
      </p:nvGrpSpPr>
      <p:grpSpPr>
        <a:xfrm>
          <a:off x="0" y="0"/>
          <a:ext cx="0" cy="0"/>
          <a:chOff x="0" y="0"/>
          <a:chExt cx="0" cy="0"/>
        </a:xfrm>
      </p:grpSpPr>
      <p:sp>
        <p:nvSpPr>
          <p:cNvPr id="31" name="Google Shape;31;p5"/>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dk1"/>
              </a:buClr>
              <a:buSzPts val="1400"/>
              <a:buFont typeface="Calibri"/>
              <a:buNone/>
              <a:defRPr b="0" i="0" sz="3300" u="none" cap="none" strike="noStrike">
                <a:solidFill>
                  <a:schemeClr val="dk1"/>
                </a:solidFill>
                <a:latin typeface="Calibri"/>
                <a:ea typeface="Calibri"/>
                <a:cs typeface="Calibri"/>
                <a:sym typeface="Calibri"/>
              </a:defRPr>
            </a:lvl1pPr>
            <a:lvl2pPr indent="0" lvl="1">
              <a:spcBef>
                <a:spcPts val="0"/>
              </a:spcBef>
              <a:spcAft>
                <a:spcPts val="0"/>
              </a:spcAft>
              <a:buSzPts val="1400"/>
              <a:buFont typeface="Arial"/>
              <a:buNone/>
              <a:defRPr sz="1800"/>
            </a:lvl2pPr>
            <a:lvl3pPr indent="0" lvl="2">
              <a:spcBef>
                <a:spcPts val="0"/>
              </a:spcBef>
              <a:spcAft>
                <a:spcPts val="0"/>
              </a:spcAft>
              <a:buSzPts val="1400"/>
              <a:buFont typeface="Arial"/>
              <a:buNone/>
              <a:defRPr sz="1800"/>
            </a:lvl3pPr>
            <a:lvl4pPr indent="0" lvl="3">
              <a:spcBef>
                <a:spcPts val="0"/>
              </a:spcBef>
              <a:spcAft>
                <a:spcPts val="0"/>
              </a:spcAft>
              <a:buSzPts val="1400"/>
              <a:buFont typeface="Arial"/>
              <a:buNone/>
              <a:defRPr sz="1800"/>
            </a:lvl4pPr>
            <a:lvl5pPr indent="0" lvl="4">
              <a:spcBef>
                <a:spcPts val="0"/>
              </a:spcBef>
              <a:spcAft>
                <a:spcPts val="0"/>
              </a:spcAft>
              <a:buSzPts val="1400"/>
              <a:buFont typeface="Arial"/>
              <a:buNone/>
              <a:defRPr sz="1800"/>
            </a:lvl5pPr>
            <a:lvl6pPr indent="0" lvl="5">
              <a:spcBef>
                <a:spcPts val="0"/>
              </a:spcBef>
              <a:spcAft>
                <a:spcPts val="0"/>
              </a:spcAft>
              <a:buSzPts val="1400"/>
              <a:buFont typeface="Arial"/>
              <a:buNone/>
              <a:defRPr sz="1800"/>
            </a:lvl6pPr>
            <a:lvl7pPr indent="0" lvl="6">
              <a:spcBef>
                <a:spcPts val="0"/>
              </a:spcBef>
              <a:spcAft>
                <a:spcPts val="0"/>
              </a:spcAft>
              <a:buSzPts val="1400"/>
              <a:buFont typeface="Arial"/>
              <a:buNone/>
              <a:defRPr sz="1800"/>
            </a:lvl7pPr>
            <a:lvl8pPr indent="0" lvl="7">
              <a:spcBef>
                <a:spcPts val="0"/>
              </a:spcBef>
              <a:spcAft>
                <a:spcPts val="0"/>
              </a:spcAft>
              <a:buSzPts val="1400"/>
              <a:buFont typeface="Arial"/>
              <a:buNone/>
              <a:defRPr sz="1800"/>
            </a:lvl8pPr>
            <a:lvl9pPr indent="0" lvl="8">
              <a:spcBef>
                <a:spcPts val="0"/>
              </a:spcBef>
              <a:spcAft>
                <a:spcPts val="0"/>
              </a:spcAft>
              <a:buSzPts val="1400"/>
              <a:buFont typeface="Arial"/>
              <a:buNone/>
              <a:defRPr sz="1800"/>
            </a:lvl9pPr>
          </a:lstStyle>
          <a:p/>
        </p:txBody>
      </p:sp>
      <p:sp>
        <p:nvSpPr>
          <p:cNvPr id="32" name="Google Shape;32;p5"/>
          <p:cNvSpPr txBox="1"/>
          <p:nvPr>
            <p:ph idx="1" type="body"/>
          </p:nvPr>
        </p:nvSpPr>
        <p:spPr>
          <a:xfrm>
            <a:off x="457200" y="1600200"/>
            <a:ext cx="8229600" cy="4967573"/>
          </a:xfrm>
          <a:prstGeom prst="rect">
            <a:avLst/>
          </a:prstGeom>
          <a:noFill/>
          <a:ln>
            <a:noFill/>
          </a:ln>
        </p:spPr>
        <p:txBody>
          <a:bodyPr anchorCtr="0" anchor="t" bIns="91425" lIns="91425" spcFirstLastPara="1" rIns="91425" wrap="square" tIns="91425"/>
          <a:lstStyle>
            <a:lvl1pPr indent="-361950" lvl="0" marL="457200" marR="0" rtl="0" algn="l">
              <a:lnSpc>
                <a:spcPct val="90000"/>
              </a:lnSpc>
              <a:spcBef>
                <a:spcPts val="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1262" lvl="3" marL="1828800" marR="0" rtl="0" algn="l">
              <a:lnSpc>
                <a:spcPct val="90000"/>
              </a:lnSpc>
              <a:spcBef>
                <a:spcPts val="0"/>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4pPr>
            <a:lvl5pPr indent="-311262" lvl="4" marL="2286000" marR="0" rtl="0" algn="l">
              <a:lnSpc>
                <a:spcPct val="90000"/>
              </a:lnSpc>
              <a:spcBef>
                <a:spcPts val="0"/>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5pPr>
            <a:lvl6pPr indent="-311262" lvl="5" marL="2743200" marR="0" rtl="0" algn="l">
              <a:lnSpc>
                <a:spcPct val="90000"/>
              </a:lnSpc>
              <a:spcBef>
                <a:spcPts val="0"/>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6pPr>
            <a:lvl7pPr indent="-311262" lvl="6" marL="3200400" marR="0" rtl="0" algn="l">
              <a:lnSpc>
                <a:spcPct val="90000"/>
              </a:lnSpc>
              <a:spcBef>
                <a:spcPts val="0"/>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7pPr>
            <a:lvl8pPr indent="-311262" lvl="7" marL="3657600" marR="0" rtl="0" algn="l">
              <a:lnSpc>
                <a:spcPct val="90000"/>
              </a:lnSpc>
              <a:spcBef>
                <a:spcPts val="0"/>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8pPr>
            <a:lvl9pPr indent="-311262" lvl="8" marL="4114800" marR="0" rtl="0" algn="l">
              <a:lnSpc>
                <a:spcPct val="90000"/>
              </a:lnSpc>
              <a:spcBef>
                <a:spcPts val="0"/>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33" name="Shape 33"/>
        <p:cNvGrpSpPr/>
        <p:nvPr/>
      </p:nvGrpSpPr>
      <p:grpSpPr>
        <a:xfrm>
          <a:off x="0" y="0"/>
          <a:ext cx="0" cy="0"/>
          <a:chOff x="0" y="0"/>
          <a:chExt cx="0" cy="0"/>
        </a:xfrm>
      </p:grpSpPr>
      <p:sp>
        <p:nvSpPr>
          <p:cNvPr id="34" name="Google Shape;34;p6"/>
          <p:cNvSpPr txBox="1"/>
          <p:nvPr>
            <p:ph type="title"/>
          </p:nvPr>
        </p:nvSpPr>
        <p:spPr>
          <a:xfrm>
            <a:off x="628650" y="365126"/>
            <a:ext cx="7886700" cy="1325562"/>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dk1"/>
              </a:buClr>
              <a:buSzPts val="1400"/>
              <a:buFont typeface="Calibri"/>
              <a:buNone/>
              <a:defRPr b="0" i="0" sz="3300" u="none" cap="none" strike="noStrike">
                <a:solidFill>
                  <a:schemeClr val="dk1"/>
                </a:solidFill>
                <a:latin typeface="Calibri"/>
                <a:ea typeface="Calibri"/>
                <a:cs typeface="Calibri"/>
                <a:sym typeface="Calibri"/>
              </a:defRPr>
            </a:lvl1pPr>
            <a:lvl2pPr indent="0" lvl="1">
              <a:spcBef>
                <a:spcPts val="0"/>
              </a:spcBef>
              <a:spcAft>
                <a:spcPts val="0"/>
              </a:spcAft>
              <a:buSzPts val="1400"/>
              <a:buFont typeface="Arial"/>
              <a:buNone/>
              <a:defRPr sz="1800"/>
            </a:lvl2pPr>
            <a:lvl3pPr indent="0" lvl="2">
              <a:spcBef>
                <a:spcPts val="0"/>
              </a:spcBef>
              <a:spcAft>
                <a:spcPts val="0"/>
              </a:spcAft>
              <a:buSzPts val="1400"/>
              <a:buFont typeface="Arial"/>
              <a:buNone/>
              <a:defRPr sz="1800"/>
            </a:lvl3pPr>
            <a:lvl4pPr indent="0" lvl="3">
              <a:spcBef>
                <a:spcPts val="0"/>
              </a:spcBef>
              <a:spcAft>
                <a:spcPts val="0"/>
              </a:spcAft>
              <a:buSzPts val="1400"/>
              <a:buFont typeface="Arial"/>
              <a:buNone/>
              <a:defRPr sz="1800"/>
            </a:lvl4pPr>
            <a:lvl5pPr indent="0" lvl="4">
              <a:spcBef>
                <a:spcPts val="0"/>
              </a:spcBef>
              <a:spcAft>
                <a:spcPts val="0"/>
              </a:spcAft>
              <a:buSzPts val="1400"/>
              <a:buFont typeface="Arial"/>
              <a:buNone/>
              <a:defRPr sz="1800"/>
            </a:lvl5pPr>
            <a:lvl6pPr indent="0" lvl="5">
              <a:spcBef>
                <a:spcPts val="0"/>
              </a:spcBef>
              <a:spcAft>
                <a:spcPts val="0"/>
              </a:spcAft>
              <a:buSzPts val="1400"/>
              <a:buFont typeface="Arial"/>
              <a:buNone/>
              <a:defRPr sz="1800"/>
            </a:lvl6pPr>
            <a:lvl7pPr indent="0" lvl="6">
              <a:spcBef>
                <a:spcPts val="0"/>
              </a:spcBef>
              <a:spcAft>
                <a:spcPts val="0"/>
              </a:spcAft>
              <a:buSzPts val="1400"/>
              <a:buFont typeface="Arial"/>
              <a:buNone/>
              <a:defRPr sz="1800"/>
            </a:lvl7pPr>
            <a:lvl8pPr indent="0" lvl="7">
              <a:spcBef>
                <a:spcPts val="0"/>
              </a:spcBef>
              <a:spcAft>
                <a:spcPts val="0"/>
              </a:spcAft>
              <a:buSzPts val="1400"/>
              <a:buFont typeface="Arial"/>
              <a:buNone/>
              <a:defRPr sz="1800"/>
            </a:lvl8pPr>
            <a:lvl9pPr indent="0" lvl="8">
              <a:spcBef>
                <a:spcPts val="0"/>
              </a:spcBef>
              <a:spcAft>
                <a:spcPts val="0"/>
              </a:spcAft>
              <a:buSzPts val="1400"/>
              <a:buFont typeface="Arial"/>
              <a:buNone/>
              <a:defRPr sz="1800"/>
            </a:lvl9pPr>
          </a:lstStyle>
          <a:p/>
        </p:txBody>
      </p:sp>
      <p:sp>
        <p:nvSpPr>
          <p:cNvPr id="35" name="Google Shape;35;p6"/>
          <p:cNvSpPr txBox="1"/>
          <p:nvPr>
            <p:ph idx="1" type="body"/>
          </p:nvPr>
        </p:nvSpPr>
        <p:spPr>
          <a:xfrm>
            <a:off x="628650" y="1825625"/>
            <a:ext cx="7886700" cy="4351338"/>
          </a:xfrm>
          <a:prstGeom prst="rect">
            <a:avLst/>
          </a:prstGeom>
          <a:noFill/>
          <a:ln>
            <a:noFill/>
          </a:ln>
        </p:spPr>
        <p:txBody>
          <a:bodyPr anchorCtr="0" anchor="t" bIns="91425" lIns="91425" spcFirstLastPara="1" rIns="91425" wrap="square" tIns="91425"/>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1262" lvl="3" marL="182880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4pPr>
            <a:lvl5pPr indent="-311262" lvl="4" marL="228600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5pPr>
            <a:lvl6pPr indent="-311262" lvl="5" marL="274320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6pPr>
            <a:lvl7pPr indent="-311262" lvl="6" marL="320040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7pPr>
            <a:lvl8pPr indent="-311262" lvl="7" marL="365760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8pPr>
            <a:lvl9pPr indent="-311262" lvl="8" marL="411480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9pPr>
          </a:lstStyle>
          <a:p/>
        </p:txBody>
      </p:sp>
      <p:sp>
        <p:nvSpPr>
          <p:cNvPr id="36" name="Google Shape;36;p6"/>
          <p:cNvSpPr txBox="1"/>
          <p:nvPr>
            <p:ph idx="10" type="dt"/>
          </p:nvPr>
        </p:nvSpPr>
        <p:spPr>
          <a:xfrm>
            <a:off x="628650" y="6356351"/>
            <a:ext cx="20574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888888"/>
              </a:buClr>
              <a:buSzPts val="1400"/>
              <a:buFont typeface="Calibri"/>
              <a:buNone/>
              <a:defRPr b="0" i="0" sz="9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37" name="Google Shape;37;p6"/>
          <p:cNvSpPr txBox="1"/>
          <p:nvPr>
            <p:ph idx="11" type="ftr"/>
          </p:nvPr>
        </p:nvSpPr>
        <p:spPr>
          <a:xfrm>
            <a:off x="3028950" y="6356351"/>
            <a:ext cx="3086099"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888888"/>
              </a:buClr>
              <a:buSzPts val="1400"/>
              <a:buFont typeface="Calibri"/>
              <a:buNone/>
              <a:defRPr b="0" i="0" sz="9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38" name="Google Shape;38;p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Font typeface="Calibri"/>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Font typeface="Calibri"/>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Font typeface="Calibri"/>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Font typeface="Calibri"/>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Font typeface="Calibri"/>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Font typeface="Calibri"/>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Font typeface="Calibri"/>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Font typeface="Calibri"/>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Font typeface="Calibri"/>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39" name="Shape 39"/>
        <p:cNvGrpSpPr/>
        <p:nvPr/>
      </p:nvGrpSpPr>
      <p:grpSpPr>
        <a:xfrm>
          <a:off x="0" y="0"/>
          <a:ext cx="0" cy="0"/>
          <a:chOff x="0" y="0"/>
          <a:chExt cx="0" cy="0"/>
        </a:xfrm>
      </p:grpSpPr>
      <p:sp>
        <p:nvSpPr>
          <p:cNvPr id="40" name="Google Shape;40;p7"/>
          <p:cNvSpPr txBox="1"/>
          <p:nvPr>
            <p:ph type="ctrTitle"/>
          </p:nvPr>
        </p:nvSpPr>
        <p:spPr>
          <a:xfrm>
            <a:off x="1143000" y="1122362"/>
            <a:ext cx="6858000" cy="2387600"/>
          </a:xfrm>
          <a:prstGeom prst="rect">
            <a:avLst/>
          </a:prstGeom>
          <a:noFill/>
          <a:ln>
            <a:noFill/>
          </a:ln>
        </p:spPr>
        <p:txBody>
          <a:bodyPr anchorCtr="0" anchor="b" bIns="91425" lIns="91425" spcFirstLastPara="1" rIns="91425" wrap="square" tIns="91425"/>
          <a:lstStyle>
            <a:lvl1pPr indent="0" lvl="0" marL="0" marR="0" rtl="0" algn="ctr">
              <a:lnSpc>
                <a:spcPct val="90000"/>
              </a:lnSpc>
              <a:spcBef>
                <a:spcPts val="0"/>
              </a:spcBef>
              <a:spcAft>
                <a:spcPts val="0"/>
              </a:spcAft>
              <a:buClr>
                <a:schemeClr val="dk1"/>
              </a:buClr>
              <a:buSzPts val="1400"/>
              <a:buFont typeface="Calibri"/>
              <a:buNone/>
              <a:defRPr b="0" i="0" sz="4500" u="none" cap="none" strike="noStrike">
                <a:solidFill>
                  <a:schemeClr val="dk1"/>
                </a:solidFill>
                <a:latin typeface="Calibri"/>
                <a:ea typeface="Calibri"/>
                <a:cs typeface="Calibri"/>
                <a:sym typeface="Calibri"/>
              </a:defRPr>
            </a:lvl1pPr>
            <a:lvl2pPr indent="0" lvl="1">
              <a:spcBef>
                <a:spcPts val="0"/>
              </a:spcBef>
              <a:spcAft>
                <a:spcPts val="0"/>
              </a:spcAft>
              <a:buSzPts val="1400"/>
              <a:buFont typeface="Arial"/>
              <a:buNone/>
              <a:defRPr sz="1800"/>
            </a:lvl2pPr>
            <a:lvl3pPr indent="0" lvl="2">
              <a:spcBef>
                <a:spcPts val="0"/>
              </a:spcBef>
              <a:spcAft>
                <a:spcPts val="0"/>
              </a:spcAft>
              <a:buSzPts val="1400"/>
              <a:buFont typeface="Arial"/>
              <a:buNone/>
              <a:defRPr sz="1800"/>
            </a:lvl3pPr>
            <a:lvl4pPr indent="0" lvl="3">
              <a:spcBef>
                <a:spcPts val="0"/>
              </a:spcBef>
              <a:spcAft>
                <a:spcPts val="0"/>
              </a:spcAft>
              <a:buSzPts val="1400"/>
              <a:buFont typeface="Arial"/>
              <a:buNone/>
              <a:defRPr sz="1800"/>
            </a:lvl4pPr>
            <a:lvl5pPr indent="0" lvl="4">
              <a:spcBef>
                <a:spcPts val="0"/>
              </a:spcBef>
              <a:spcAft>
                <a:spcPts val="0"/>
              </a:spcAft>
              <a:buSzPts val="1400"/>
              <a:buFont typeface="Arial"/>
              <a:buNone/>
              <a:defRPr sz="1800"/>
            </a:lvl5pPr>
            <a:lvl6pPr indent="0" lvl="5">
              <a:spcBef>
                <a:spcPts val="0"/>
              </a:spcBef>
              <a:spcAft>
                <a:spcPts val="0"/>
              </a:spcAft>
              <a:buSzPts val="1400"/>
              <a:buFont typeface="Arial"/>
              <a:buNone/>
              <a:defRPr sz="1800"/>
            </a:lvl6pPr>
            <a:lvl7pPr indent="0" lvl="6">
              <a:spcBef>
                <a:spcPts val="0"/>
              </a:spcBef>
              <a:spcAft>
                <a:spcPts val="0"/>
              </a:spcAft>
              <a:buSzPts val="1400"/>
              <a:buFont typeface="Arial"/>
              <a:buNone/>
              <a:defRPr sz="1800"/>
            </a:lvl7pPr>
            <a:lvl8pPr indent="0" lvl="7">
              <a:spcBef>
                <a:spcPts val="0"/>
              </a:spcBef>
              <a:spcAft>
                <a:spcPts val="0"/>
              </a:spcAft>
              <a:buSzPts val="1400"/>
              <a:buFont typeface="Arial"/>
              <a:buNone/>
              <a:defRPr sz="1800"/>
            </a:lvl8pPr>
            <a:lvl9pPr indent="0" lvl="8">
              <a:spcBef>
                <a:spcPts val="0"/>
              </a:spcBef>
              <a:spcAft>
                <a:spcPts val="0"/>
              </a:spcAft>
              <a:buSzPts val="1400"/>
              <a:buFont typeface="Arial"/>
              <a:buNone/>
              <a:defRPr sz="1800"/>
            </a:lvl9pPr>
          </a:lstStyle>
          <a:p/>
        </p:txBody>
      </p:sp>
      <p:sp>
        <p:nvSpPr>
          <p:cNvPr id="41" name="Google Shape;41;p7"/>
          <p:cNvSpPr txBox="1"/>
          <p:nvPr>
            <p:ph idx="1" type="subTitle"/>
          </p:nvPr>
        </p:nvSpPr>
        <p:spPr>
          <a:xfrm>
            <a:off x="1143000" y="3602037"/>
            <a:ext cx="6858000" cy="1655761"/>
          </a:xfrm>
          <a:prstGeom prst="rect">
            <a:avLst/>
          </a:prstGeom>
          <a:noFill/>
          <a:ln>
            <a:noFill/>
          </a:ln>
        </p:spPr>
        <p:txBody>
          <a:bodyPr anchorCtr="0" anchor="t" bIns="91425" lIns="91425" spcFirstLastPara="1" rIns="91425" wrap="square" tIns="91425"/>
          <a:lstStyle>
            <a:lvl1pPr indent="0" lvl="0" marL="0" marR="0" rtl="0" algn="ctr">
              <a:lnSpc>
                <a:spcPct val="90000"/>
              </a:lnSpc>
              <a:spcBef>
                <a:spcPts val="750"/>
              </a:spcBef>
              <a:spcAft>
                <a:spcPts val="0"/>
              </a:spcAft>
              <a:buClr>
                <a:schemeClr val="dk1"/>
              </a:buClr>
              <a:buSzPts val="2100"/>
              <a:buFont typeface="Arial"/>
              <a:buNone/>
              <a:defRPr b="0" i="0" sz="1800" u="none" cap="none" strike="noStrike">
                <a:solidFill>
                  <a:schemeClr val="dk1"/>
                </a:solidFill>
                <a:latin typeface="Calibri"/>
                <a:ea typeface="Calibri"/>
                <a:cs typeface="Calibri"/>
                <a:sym typeface="Calibri"/>
              </a:defRPr>
            </a:lvl1pPr>
            <a:lvl2pPr indent="0" lvl="1" marL="342900" marR="0" rtl="0" algn="ctr">
              <a:lnSpc>
                <a:spcPct val="90000"/>
              </a:lnSpc>
              <a:spcBef>
                <a:spcPts val="375"/>
              </a:spcBef>
              <a:spcAft>
                <a:spcPts val="0"/>
              </a:spcAft>
              <a:buClr>
                <a:schemeClr val="dk1"/>
              </a:buClr>
              <a:buSzPts val="1800"/>
              <a:buFont typeface="Arial"/>
              <a:buNone/>
              <a:defRPr b="0" i="0" sz="1500" u="none" cap="none" strike="noStrike">
                <a:solidFill>
                  <a:schemeClr val="dk1"/>
                </a:solidFill>
                <a:latin typeface="Calibri"/>
                <a:ea typeface="Calibri"/>
                <a:cs typeface="Calibri"/>
                <a:sym typeface="Calibri"/>
              </a:defRPr>
            </a:lvl2pPr>
            <a:lvl3pPr indent="0" lvl="2" marL="685800" marR="0" rtl="0" algn="ctr">
              <a:lnSpc>
                <a:spcPct val="90000"/>
              </a:lnSpc>
              <a:spcBef>
                <a:spcPts val="375"/>
              </a:spcBef>
              <a:spcAft>
                <a:spcPts val="0"/>
              </a:spcAft>
              <a:buClr>
                <a:schemeClr val="dk1"/>
              </a:buClr>
              <a:buSzPts val="1500"/>
              <a:buFont typeface="Arial"/>
              <a:buNone/>
              <a:defRPr b="0" i="0" sz="1350" u="none" cap="none" strike="noStrike">
                <a:solidFill>
                  <a:schemeClr val="dk1"/>
                </a:solidFill>
                <a:latin typeface="Calibri"/>
                <a:ea typeface="Calibri"/>
                <a:cs typeface="Calibri"/>
                <a:sym typeface="Calibri"/>
              </a:defRPr>
            </a:lvl3pPr>
            <a:lvl4pPr indent="0" lvl="3" marL="1028700" marR="0" rtl="0" algn="ctr">
              <a:lnSpc>
                <a:spcPct val="90000"/>
              </a:lnSpc>
              <a:spcBef>
                <a:spcPts val="375"/>
              </a:spcBef>
              <a:spcAft>
                <a:spcPts val="0"/>
              </a:spcAft>
              <a:buClr>
                <a:schemeClr val="dk1"/>
              </a:buClr>
              <a:buSzPts val="1302"/>
              <a:buFont typeface="Arial"/>
              <a:buNone/>
              <a:defRPr b="0" i="0" sz="1200" u="none" cap="none" strike="noStrike">
                <a:solidFill>
                  <a:schemeClr val="dk1"/>
                </a:solidFill>
                <a:latin typeface="Calibri"/>
                <a:ea typeface="Calibri"/>
                <a:cs typeface="Calibri"/>
                <a:sym typeface="Calibri"/>
              </a:defRPr>
            </a:lvl4pPr>
            <a:lvl5pPr indent="0" lvl="4" marL="1371600" marR="0" rtl="0" algn="ctr">
              <a:lnSpc>
                <a:spcPct val="90000"/>
              </a:lnSpc>
              <a:spcBef>
                <a:spcPts val="375"/>
              </a:spcBef>
              <a:spcAft>
                <a:spcPts val="0"/>
              </a:spcAft>
              <a:buClr>
                <a:schemeClr val="dk1"/>
              </a:buClr>
              <a:buSzPts val="1302"/>
              <a:buFont typeface="Arial"/>
              <a:buNone/>
              <a:defRPr b="0" i="0" sz="1200" u="none" cap="none" strike="noStrike">
                <a:solidFill>
                  <a:schemeClr val="dk1"/>
                </a:solidFill>
                <a:latin typeface="Calibri"/>
                <a:ea typeface="Calibri"/>
                <a:cs typeface="Calibri"/>
                <a:sym typeface="Calibri"/>
              </a:defRPr>
            </a:lvl5pPr>
            <a:lvl6pPr indent="0" lvl="5" marL="1714500" marR="0" rtl="0" algn="ctr">
              <a:lnSpc>
                <a:spcPct val="90000"/>
              </a:lnSpc>
              <a:spcBef>
                <a:spcPts val="375"/>
              </a:spcBef>
              <a:spcAft>
                <a:spcPts val="0"/>
              </a:spcAft>
              <a:buClr>
                <a:schemeClr val="dk1"/>
              </a:buClr>
              <a:buSzPts val="1302"/>
              <a:buFont typeface="Arial"/>
              <a:buNone/>
              <a:defRPr b="0" i="0" sz="1200" u="none" cap="none" strike="noStrike">
                <a:solidFill>
                  <a:schemeClr val="dk1"/>
                </a:solidFill>
                <a:latin typeface="Calibri"/>
                <a:ea typeface="Calibri"/>
                <a:cs typeface="Calibri"/>
                <a:sym typeface="Calibri"/>
              </a:defRPr>
            </a:lvl6pPr>
            <a:lvl7pPr indent="0" lvl="6" marL="2057400" marR="0" rtl="0" algn="ctr">
              <a:lnSpc>
                <a:spcPct val="90000"/>
              </a:lnSpc>
              <a:spcBef>
                <a:spcPts val="375"/>
              </a:spcBef>
              <a:spcAft>
                <a:spcPts val="0"/>
              </a:spcAft>
              <a:buClr>
                <a:schemeClr val="dk1"/>
              </a:buClr>
              <a:buSzPts val="1302"/>
              <a:buFont typeface="Arial"/>
              <a:buNone/>
              <a:defRPr b="0" i="0" sz="1200" u="none" cap="none" strike="noStrike">
                <a:solidFill>
                  <a:schemeClr val="dk1"/>
                </a:solidFill>
                <a:latin typeface="Calibri"/>
                <a:ea typeface="Calibri"/>
                <a:cs typeface="Calibri"/>
                <a:sym typeface="Calibri"/>
              </a:defRPr>
            </a:lvl7pPr>
            <a:lvl8pPr indent="0" lvl="7" marL="2400300" marR="0" rtl="0" algn="ctr">
              <a:lnSpc>
                <a:spcPct val="90000"/>
              </a:lnSpc>
              <a:spcBef>
                <a:spcPts val="375"/>
              </a:spcBef>
              <a:spcAft>
                <a:spcPts val="0"/>
              </a:spcAft>
              <a:buClr>
                <a:schemeClr val="dk1"/>
              </a:buClr>
              <a:buSzPts val="1302"/>
              <a:buFont typeface="Arial"/>
              <a:buNone/>
              <a:defRPr b="0" i="0" sz="1200" u="none" cap="none" strike="noStrike">
                <a:solidFill>
                  <a:schemeClr val="dk1"/>
                </a:solidFill>
                <a:latin typeface="Calibri"/>
                <a:ea typeface="Calibri"/>
                <a:cs typeface="Calibri"/>
                <a:sym typeface="Calibri"/>
              </a:defRPr>
            </a:lvl8pPr>
            <a:lvl9pPr indent="0" lvl="8" marL="2743200" marR="0" rtl="0" algn="ctr">
              <a:lnSpc>
                <a:spcPct val="90000"/>
              </a:lnSpc>
              <a:spcBef>
                <a:spcPts val="375"/>
              </a:spcBef>
              <a:spcAft>
                <a:spcPts val="0"/>
              </a:spcAft>
              <a:buClr>
                <a:schemeClr val="dk1"/>
              </a:buClr>
              <a:buSzPts val="1302"/>
              <a:buFont typeface="Arial"/>
              <a:buNone/>
              <a:defRPr b="0" i="0" sz="1200" u="none" cap="none" strike="noStrike">
                <a:solidFill>
                  <a:schemeClr val="dk1"/>
                </a:solidFill>
                <a:latin typeface="Calibri"/>
                <a:ea typeface="Calibri"/>
                <a:cs typeface="Calibri"/>
                <a:sym typeface="Calibri"/>
              </a:defRPr>
            </a:lvl9pPr>
          </a:lstStyle>
          <a:p/>
        </p:txBody>
      </p:sp>
      <p:sp>
        <p:nvSpPr>
          <p:cNvPr id="42" name="Google Shape;42;p7"/>
          <p:cNvSpPr txBox="1"/>
          <p:nvPr>
            <p:ph idx="10" type="dt"/>
          </p:nvPr>
        </p:nvSpPr>
        <p:spPr>
          <a:xfrm>
            <a:off x="628650" y="6356351"/>
            <a:ext cx="20574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888888"/>
              </a:buClr>
              <a:buSzPts val="1400"/>
              <a:buFont typeface="Calibri"/>
              <a:buNone/>
              <a:defRPr b="0" i="0" sz="9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43" name="Google Shape;43;p7"/>
          <p:cNvSpPr txBox="1"/>
          <p:nvPr>
            <p:ph idx="11" type="ftr"/>
          </p:nvPr>
        </p:nvSpPr>
        <p:spPr>
          <a:xfrm>
            <a:off x="3028950" y="6356351"/>
            <a:ext cx="3086099"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888888"/>
              </a:buClr>
              <a:buSzPts val="1400"/>
              <a:buFont typeface="Calibri"/>
              <a:buNone/>
              <a:defRPr b="0" i="0" sz="9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44" name="Google Shape;44;p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Font typeface="Calibri"/>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Font typeface="Calibri"/>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Font typeface="Calibri"/>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Font typeface="Calibri"/>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Font typeface="Calibri"/>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Font typeface="Calibri"/>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Font typeface="Calibri"/>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Font typeface="Calibri"/>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Font typeface="Calibri"/>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5" name="Shape 45"/>
        <p:cNvGrpSpPr/>
        <p:nvPr/>
      </p:nvGrpSpPr>
      <p:grpSpPr>
        <a:xfrm>
          <a:off x="0" y="0"/>
          <a:ext cx="0" cy="0"/>
          <a:chOff x="0" y="0"/>
          <a:chExt cx="0" cy="0"/>
        </a:xfrm>
      </p:grpSpPr>
      <p:sp>
        <p:nvSpPr>
          <p:cNvPr id="46" name="Google Shape;46;p8"/>
          <p:cNvSpPr txBox="1"/>
          <p:nvPr>
            <p:ph type="title"/>
          </p:nvPr>
        </p:nvSpPr>
        <p:spPr>
          <a:xfrm>
            <a:off x="628650" y="365126"/>
            <a:ext cx="7886700" cy="1325562"/>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dk1"/>
              </a:buClr>
              <a:buSzPts val="1400"/>
              <a:buFont typeface="Calibri"/>
              <a:buNone/>
              <a:defRPr b="0" i="0" sz="3300" u="none" cap="none" strike="noStrike">
                <a:solidFill>
                  <a:schemeClr val="dk1"/>
                </a:solidFill>
                <a:latin typeface="Calibri"/>
                <a:ea typeface="Calibri"/>
                <a:cs typeface="Calibri"/>
                <a:sym typeface="Calibri"/>
              </a:defRPr>
            </a:lvl1pPr>
            <a:lvl2pPr indent="0" lvl="1">
              <a:spcBef>
                <a:spcPts val="0"/>
              </a:spcBef>
              <a:spcAft>
                <a:spcPts val="0"/>
              </a:spcAft>
              <a:buSzPts val="1400"/>
              <a:buFont typeface="Arial"/>
              <a:buNone/>
              <a:defRPr sz="1800"/>
            </a:lvl2pPr>
            <a:lvl3pPr indent="0" lvl="2">
              <a:spcBef>
                <a:spcPts val="0"/>
              </a:spcBef>
              <a:spcAft>
                <a:spcPts val="0"/>
              </a:spcAft>
              <a:buSzPts val="1400"/>
              <a:buFont typeface="Arial"/>
              <a:buNone/>
              <a:defRPr sz="1800"/>
            </a:lvl3pPr>
            <a:lvl4pPr indent="0" lvl="3">
              <a:spcBef>
                <a:spcPts val="0"/>
              </a:spcBef>
              <a:spcAft>
                <a:spcPts val="0"/>
              </a:spcAft>
              <a:buSzPts val="1400"/>
              <a:buFont typeface="Arial"/>
              <a:buNone/>
              <a:defRPr sz="1800"/>
            </a:lvl4pPr>
            <a:lvl5pPr indent="0" lvl="4">
              <a:spcBef>
                <a:spcPts val="0"/>
              </a:spcBef>
              <a:spcAft>
                <a:spcPts val="0"/>
              </a:spcAft>
              <a:buSzPts val="1400"/>
              <a:buFont typeface="Arial"/>
              <a:buNone/>
              <a:defRPr sz="1800"/>
            </a:lvl5pPr>
            <a:lvl6pPr indent="0" lvl="5">
              <a:spcBef>
                <a:spcPts val="0"/>
              </a:spcBef>
              <a:spcAft>
                <a:spcPts val="0"/>
              </a:spcAft>
              <a:buSzPts val="1400"/>
              <a:buFont typeface="Arial"/>
              <a:buNone/>
              <a:defRPr sz="1800"/>
            </a:lvl6pPr>
            <a:lvl7pPr indent="0" lvl="6">
              <a:spcBef>
                <a:spcPts val="0"/>
              </a:spcBef>
              <a:spcAft>
                <a:spcPts val="0"/>
              </a:spcAft>
              <a:buSzPts val="1400"/>
              <a:buFont typeface="Arial"/>
              <a:buNone/>
              <a:defRPr sz="1800"/>
            </a:lvl7pPr>
            <a:lvl8pPr indent="0" lvl="7">
              <a:spcBef>
                <a:spcPts val="0"/>
              </a:spcBef>
              <a:spcAft>
                <a:spcPts val="0"/>
              </a:spcAft>
              <a:buSzPts val="1400"/>
              <a:buFont typeface="Arial"/>
              <a:buNone/>
              <a:defRPr sz="1800"/>
            </a:lvl8pPr>
            <a:lvl9pPr indent="0" lvl="8">
              <a:spcBef>
                <a:spcPts val="0"/>
              </a:spcBef>
              <a:spcAft>
                <a:spcPts val="0"/>
              </a:spcAft>
              <a:buSzPts val="1400"/>
              <a:buFont typeface="Arial"/>
              <a:buNone/>
              <a:defRPr sz="1800"/>
            </a:lvl9pPr>
          </a:lstStyle>
          <a:p/>
        </p:txBody>
      </p:sp>
      <p:sp>
        <p:nvSpPr>
          <p:cNvPr id="47" name="Google Shape;47;p8"/>
          <p:cNvSpPr txBox="1"/>
          <p:nvPr>
            <p:ph idx="1" type="body"/>
          </p:nvPr>
        </p:nvSpPr>
        <p:spPr>
          <a:xfrm>
            <a:off x="628650" y="1825625"/>
            <a:ext cx="3886200" cy="4351338"/>
          </a:xfrm>
          <a:prstGeom prst="rect">
            <a:avLst/>
          </a:prstGeom>
          <a:noFill/>
          <a:ln>
            <a:noFill/>
          </a:ln>
        </p:spPr>
        <p:txBody>
          <a:bodyPr anchorCtr="0" anchor="t" bIns="91425" lIns="91425" spcFirstLastPara="1" rIns="91425" wrap="square" tIns="91425"/>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1262" lvl="3" marL="182880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4pPr>
            <a:lvl5pPr indent="-311262" lvl="4" marL="228600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5pPr>
            <a:lvl6pPr indent="-311262" lvl="5" marL="274320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6pPr>
            <a:lvl7pPr indent="-311262" lvl="6" marL="320040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7pPr>
            <a:lvl8pPr indent="-311262" lvl="7" marL="365760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8pPr>
            <a:lvl9pPr indent="-311262" lvl="8" marL="411480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9pPr>
          </a:lstStyle>
          <a:p/>
        </p:txBody>
      </p:sp>
      <p:sp>
        <p:nvSpPr>
          <p:cNvPr id="48" name="Google Shape;48;p8"/>
          <p:cNvSpPr txBox="1"/>
          <p:nvPr>
            <p:ph idx="2" type="body"/>
          </p:nvPr>
        </p:nvSpPr>
        <p:spPr>
          <a:xfrm>
            <a:off x="4629150" y="1825625"/>
            <a:ext cx="3886200" cy="4351338"/>
          </a:xfrm>
          <a:prstGeom prst="rect">
            <a:avLst/>
          </a:prstGeom>
          <a:noFill/>
          <a:ln>
            <a:noFill/>
          </a:ln>
        </p:spPr>
        <p:txBody>
          <a:bodyPr anchorCtr="0" anchor="t" bIns="91425" lIns="91425" spcFirstLastPara="1" rIns="91425" wrap="square" tIns="91425"/>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1262" lvl="3" marL="182880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4pPr>
            <a:lvl5pPr indent="-311262" lvl="4" marL="228600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5pPr>
            <a:lvl6pPr indent="-311262" lvl="5" marL="274320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6pPr>
            <a:lvl7pPr indent="-311262" lvl="6" marL="320040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7pPr>
            <a:lvl8pPr indent="-311262" lvl="7" marL="365760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8pPr>
            <a:lvl9pPr indent="-311262" lvl="8" marL="411480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9pPr>
          </a:lstStyle>
          <a:p/>
        </p:txBody>
      </p:sp>
      <p:sp>
        <p:nvSpPr>
          <p:cNvPr id="49" name="Google Shape;49;p8"/>
          <p:cNvSpPr txBox="1"/>
          <p:nvPr>
            <p:ph idx="10" type="dt"/>
          </p:nvPr>
        </p:nvSpPr>
        <p:spPr>
          <a:xfrm>
            <a:off x="628650" y="6356351"/>
            <a:ext cx="20574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888888"/>
              </a:buClr>
              <a:buSzPts val="1400"/>
              <a:buFont typeface="Calibri"/>
              <a:buNone/>
              <a:defRPr b="0" i="0" sz="9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50" name="Google Shape;50;p8"/>
          <p:cNvSpPr txBox="1"/>
          <p:nvPr>
            <p:ph idx="11" type="ftr"/>
          </p:nvPr>
        </p:nvSpPr>
        <p:spPr>
          <a:xfrm>
            <a:off x="3028950" y="6356351"/>
            <a:ext cx="3086099"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888888"/>
              </a:buClr>
              <a:buSzPts val="1400"/>
              <a:buFont typeface="Calibri"/>
              <a:buNone/>
              <a:defRPr b="0" i="0" sz="9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51" name="Google Shape;51;p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Font typeface="Calibri"/>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Font typeface="Calibri"/>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Font typeface="Calibri"/>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Font typeface="Calibri"/>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Font typeface="Calibri"/>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Font typeface="Calibri"/>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Font typeface="Calibri"/>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Font typeface="Calibri"/>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Font typeface="Calibri"/>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2" name="Shape 52"/>
        <p:cNvGrpSpPr/>
        <p:nvPr/>
      </p:nvGrpSpPr>
      <p:grpSpPr>
        <a:xfrm>
          <a:off x="0" y="0"/>
          <a:ext cx="0" cy="0"/>
          <a:chOff x="0" y="0"/>
          <a:chExt cx="0" cy="0"/>
        </a:xfrm>
      </p:grpSpPr>
      <p:sp>
        <p:nvSpPr>
          <p:cNvPr id="53" name="Google Shape;53;p9"/>
          <p:cNvSpPr txBox="1"/>
          <p:nvPr>
            <p:ph type="title"/>
          </p:nvPr>
        </p:nvSpPr>
        <p:spPr>
          <a:xfrm>
            <a:off x="629841" y="365126"/>
            <a:ext cx="7886700" cy="1325562"/>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dk1"/>
              </a:buClr>
              <a:buSzPts val="1400"/>
              <a:buFont typeface="Calibri"/>
              <a:buNone/>
              <a:defRPr b="0" i="0" sz="3300" u="none" cap="none" strike="noStrike">
                <a:solidFill>
                  <a:schemeClr val="dk1"/>
                </a:solidFill>
                <a:latin typeface="Calibri"/>
                <a:ea typeface="Calibri"/>
                <a:cs typeface="Calibri"/>
                <a:sym typeface="Calibri"/>
              </a:defRPr>
            </a:lvl1pPr>
            <a:lvl2pPr indent="0" lvl="1">
              <a:spcBef>
                <a:spcPts val="0"/>
              </a:spcBef>
              <a:spcAft>
                <a:spcPts val="0"/>
              </a:spcAft>
              <a:buSzPts val="1400"/>
              <a:buFont typeface="Arial"/>
              <a:buNone/>
              <a:defRPr sz="1800"/>
            </a:lvl2pPr>
            <a:lvl3pPr indent="0" lvl="2">
              <a:spcBef>
                <a:spcPts val="0"/>
              </a:spcBef>
              <a:spcAft>
                <a:spcPts val="0"/>
              </a:spcAft>
              <a:buSzPts val="1400"/>
              <a:buFont typeface="Arial"/>
              <a:buNone/>
              <a:defRPr sz="1800"/>
            </a:lvl3pPr>
            <a:lvl4pPr indent="0" lvl="3">
              <a:spcBef>
                <a:spcPts val="0"/>
              </a:spcBef>
              <a:spcAft>
                <a:spcPts val="0"/>
              </a:spcAft>
              <a:buSzPts val="1400"/>
              <a:buFont typeface="Arial"/>
              <a:buNone/>
              <a:defRPr sz="1800"/>
            </a:lvl4pPr>
            <a:lvl5pPr indent="0" lvl="4">
              <a:spcBef>
                <a:spcPts val="0"/>
              </a:spcBef>
              <a:spcAft>
                <a:spcPts val="0"/>
              </a:spcAft>
              <a:buSzPts val="1400"/>
              <a:buFont typeface="Arial"/>
              <a:buNone/>
              <a:defRPr sz="1800"/>
            </a:lvl5pPr>
            <a:lvl6pPr indent="0" lvl="5">
              <a:spcBef>
                <a:spcPts val="0"/>
              </a:spcBef>
              <a:spcAft>
                <a:spcPts val="0"/>
              </a:spcAft>
              <a:buSzPts val="1400"/>
              <a:buFont typeface="Arial"/>
              <a:buNone/>
              <a:defRPr sz="1800"/>
            </a:lvl6pPr>
            <a:lvl7pPr indent="0" lvl="6">
              <a:spcBef>
                <a:spcPts val="0"/>
              </a:spcBef>
              <a:spcAft>
                <a:spcPts val="0"/>
              </a:spcAft>
              <a:buSzPts val="1400"/>
              <a:buFont typeface="Arial"/>
              <a:buNone/>
              <a:defRPr sz="1800"/>
            </a:lvl7pPr>
            <a:lvl8pPr indent="0" lvl="7">
              <a:spcBef>
                <a:spcPts val="0"/>
              </a:spcBef>
              <a:spcAft>
                <a:spcPts val="0"/>
              </a:spcAft>
              <a:buSzPts val="1400"/>
              <a:buFont typeface="Arial"/>
              <a:buNone/>
              <a:defRPr sz="1800"/>
            </a:lvl8pPr>
            <a:lvl9pPr indent="0" lvl="8">
              <a:spcBef>
                <a:spcPts val="0"/>
              </a:spcBef>
              <a:spcAft>
                <a:spcPts val="0"/>
              </a:spcAft>
              <a:buSzPts val="1400"/>
              <a:buFont typeface="Arial"/>
              <a:buNone/>
              <a:defRPr sz="1800"/>
            </a:lvl9pPr>
          </a:lstStyle>
          <a:p/>
        </p:txBody>
      </p:sp>
      <p:sp>
        <p:nvSpPr>
          <p:cNvPr id="54" name="Google Shape;54;p9"/>
          <p:cNvSpPr txBox="1"/>
          <p:nvPr>
            <p:ph idx="1" type="body"/>
          </p:nvPr>
        </p:nvSpPr>
        <p:spPr>
          <a:xfrm>
            <a:off x="629841" y="1681163"/>
            <a:ext cx="3868340" cy="823912"/>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750"/>
              </a:spcBef>
              <a:spcAft>
                <a:spcPts val="0"/>
              </a:spcAft>
              <a:buClr>
                <a:schemeClr val="dk1"/>
              </a:buClr>
              <a:buSzPts val="2100"/>
              <a:buFont typeface="Arial"/>
              <a:buNone/>
              <a:defRPr b="1" i="0" sz="1800" u="none" cap="none" strike="noStrike">
                <a:solidFill>
                  <a:schemeClr val="dk1"/>
                </a:solidFill>
                <a:latin typeface="Calibri"/>
                <a:ea typeface="Calibri"/>
                <a:cs typeface="Calibri"/>
                <a:sym typeface="Calibri"/>
              </a:defRPr>
            </a:lvl1pPr>
            <a:lvl2pPr indent="-228600" lvl="1" marL="914400" marR="0" rtl="0" algn="l">
              <a:lnSpc>
                <a:spcPct val="90000"/>
              </a:lnSpc>
              <a:spcBef>
                <a:spcPts val="375"/>
              </a:spcBef>
              <a:spcAft>
                <a:spcPts val="0"/>
              </a:spcAft>
              <a:buClr>
                <a:schemeClr val="dk1"/>
              </a:buClr>
              <a:buSzPts val="1800"/>
              <a:buFont typeface="Arial"/>
              <a:buNone/>
              <a:defRPr b="1" i="0" sz="1500" u="none" cap="none" strike="noStrike">
                <a:solidFill>
                  <a:schemeClr val="dk1"/>
                </a:solidFill>
                <a:latin typeface="Calibri"/>
                <a:ea typeface="Calibri"/>
                <a:cs typeface="Calibri"/>
                <a:sym typeface="Calibri"/>
              </a:defRPr>
            </a:lvl2pPr>
            <a:lvl3pPr indent="-228600" lvl="2" marL="1371600" marR="0" rtl="0" algn="l">
              <a:lnSpc>
                <a:spcPct val="90000"/>
              </a:lnSpc>
              <a:spcBef>
                <a:spcPts val="375"/>
              </a:spcBef>
              <a:spcAft>
                <a:spcPts val="0"/>
              </a:spcAft>
              <a:buClr>
                <a:schemeClr val="dk1"/>
              </a:buClr>
              <a:buSzPts val="1500"/>
              <a:buFont typeface="Arial"/>
              <a:buNone/>
              <a:defRPr b="1" i="0" sz="1350" u="none" cap="none" strike="noStrike">
                <a:solidFill>
                  <a:schemeClr val="dk1"/>
                </a:solidFill>
                <a:latin typeface="Calibri"/>
                <a:ea typeface="Calibri"/>
                <a:cs typeface="Calibri"/>
                <a:sym typeface="Calibri"/>
              </a:defRPr>
            </a:lvl3pPr>
            <a:lvl4pPr indent="-228600" lvl="3" marL="1828800" marR="0" rtl="0" algn="l">
              <a:lnSpc>
                <a:spcPct val="90000"/>
              </a:lnSpc>
              <a:spcBef>
                <a:spcPts val="375"/>
              </a:spcBef>
              <a:spcAft>
                <a:spcPts val="0"/>
              </a:spcAft>
              <a:buClr>
                <a:schemeClr val="dk1"/>
              </a:buClr>
              <a:buSzPts val="1302"/>
              <a:buFont typeface="Arial"/>
              <a:buNone/>
              <a:defRPr b="1" i="0" sz="1200" u="none" cap="none" strike="noStrike">
                <a:solidFill>
                  <a:schemeClr val="dk1"/>
                </a:solidFill>
                <a:latin typeface="Calibri"/>
                <a:ea typeface="Calibri"/>
                <a:cs typeface="Calibri"/>
                <a:sym typeface="Calibri"/>
              </a:defRPr>
            </a:lvl4pPr>
            <a:lvl5pPr indent="-228600" lvl="4" marL="2286000" marR="0" rtl="0" algn="l">
              <a:lnSpc>
                <a:spcPct val="90000"/>
              </a:lnSpc>
              <a:spcBef>
                <a:spcPts val="375"/>
              </a:spcBef>
              <a:spcAft>
                <a:spcPts val="0"/>
              </a:spcAft>
              <a:buClr>
                <a:schemeClr val="dk1"/>
              </a:buClr>
              <a:buSzPts val="1302"/>
              <a:buFont typeface="Arial"/>
              <a:buNone/>
              <a:defRPr b="1" i="0" sz="1200" u="none" cap="none" strike="noStrike">
                <a:solidFill>
                  <a:schemeClr val="dk1"/>
                </a:solidFill>
                <a:latin typeface="Calibri"/>
                <a:ea typeface="Calibri"/>
                <a:cs typeface="Calibri"/>
                <a:sym typeface="Calibri"/>
              </a:defRPr>
            </a:lvl5pPr>
            <a:lvl6pPr indent="-228600" lvl="5" marL="2743200" marR="0" rtl="0" algn="l">
              <a:lnSpc>
                <a:spcPct val="90000"/>
              </a:lnSpc>
              <a:spcBef>
                <a:spcPts val="375"/>
              </a:spcBef>
              <a:spcAft>
                <a:spcPts val="0"/>
              </a:spcAft>
              <a:buClr>
                <a:schemeClr val="dk1"/>
              </a:buClr>
              <a:buSzPts val="1302"/>
              <a:buFont typeface="Arial"/>
              <a:buNone/>
              <a:defRPr b="1" i="0" sz="1200" u="none" cap="none" strike="noStrike">
                <a:solidFill>
                  <a:schemeClr val="dk1"/>
                </a:solidFill>
                <a:latin typeface="Calibri"/>
                <a:ea typeface="Calibri"/>
                <a:cs typeface="Calibri"/>
                <a:sym typeface="Calibri"/>
              </a:defRPr>
            </a:lvl6pPr>
            <a:lvl7pPr indent="-228600" lvl="6" marL="3200400" marR="0" rtl="0" algn="l">
              <a:lnSpc>
                <a:spcPct val="90000"/>
              </a:lnSpc>
              <a:spcBef>
                <a:spcPts val="375"/>
              </a:spcBef>
              <a:spcAft>
                <a:spcPts val="0"/>
              </a:spcAft>
              <a:buClr>
                <a:schemeClr val="dk1"/>
              </a:buClr>
              <a:buSzPts val="1302"/>
              <a:buFont typeface="Arial"/>
              <a:buNone/>
              <a:defRPr b="1" i="0" sz="1200" u="none" cap="none" strike="noStrike">
                <a:solidFill>
                  <a:schemeClr val="dk1"/>
                </a:solidFill>
                <a:latin typeface="Calibri"/>
                <a:ea typeface="Calibri"/>
                <a:cs typeface="Calibri"/>
                <a:sym typeface="Calibri"/>
              </a:defRPr>
            </a:lvl7pPr>
            <a:lvl8pPr indent="-228600" lvl="7" marL="3657600" marR="0" rtl="0" algn="l">
              <a:lnSpc>
                <a:spcPct val="90000"/>
              </a:lnSpc>
              <a:spcBef>
                <a:spcPts val="375"/>
              </a:spcBef>
              <a:spcAft>
                <a:spcPts val="0"/>
              </a:spcAft>
              <a:buClr>
                <a:schemeClr val="dk1"/>
              </a:buClr>
              <a:buSzPts val="1302"/>
              <a:buFont typeface="Arial"/>
              <a:buNone/>
              <a:defRPr b="1" i="0" sz="1200" u="none" cap="none" strike="noStrike">
                <a:solidFill>
                  <a:schemeClr val="dk1"/>
                </a:solidFill>
                <a:latin typeface="Calibri"/>
                <a:ea typeface="Calibri"/>
                <a:cs typeface="Calibri"/>
                <a:sym typeface="Calibri"/>
              </a:defRPr>
            </a:lvl8pPr>
            <a:lvl9pPr indent="-228600" lvl="8" marL="4114800" marR="0" rtl="0" algn="l">
              <a:lnSpc>
                <a:spcPct val="90000"/>
              </a:lnSpc>
              <a:spcBef>
                <a:spcPts val="375"/>
              </a:spcBef>
              <a:spcAft>
                <a:spcPts val="0"/>
              </a:spcAft>
              <a:buClr>
                <a:schemeClr val="dk1"/>
              </a:buClr>
              <a:buSzPts val="1302"/>
              <a:buFont typeface="Arial"/>
              <a:buNone/>
              <a:defRPr b="1" i="0" sz="1200" u="none" cap="none" strike="noStrike">
                <a:solidFill>
                  <a:schemeClr val="dk1"/>
                </a:solidFill>
                <a:latin typeface="Calibri"/>
                <a:ea typeface="Calibri"/>
                <a:cs typeface="Calibri"/>
                <a:sym typeface="Calibri"/>
              </a:defRPr>
            </a:lvl9pPr>
          </a:lstStyle>
          <a:p/>
        </p:txBody>
      </p:sp>
      <p:sp>
        <p:nvSpPr>
          <p:cNvPr id="55" name="Google Shape;55;p9"/>
          <p:cNvSpPr txBox="1"/>
          <p:nvPr>
            <p:ph idx="2" type="body"/>
          </p:nvPr>
        </p:nvSpPr>
        <p:spPr>
          <a:xfrm>
            <a:off x="629841" y="2505075"/>
            <a:ext cx="3868340" cy="3684588"/>
          </a:xfrm>
          <a:prstGeom prst="rect">
            <a:avLst/>
          </a:prstGeom>
          <a:noFill/>
          <a:ln>
            <a:noFill/>
          </a:ln>
        </p:spPr>
        <p:txBody>
          <a:bodyPr anchorCtr="0" anchor="t" bIns="91425" lIns="91425" spcFirstLastPara="1" rIns="91425" wrap="square" tIns="91425"/>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1262" lvl="3" marL="182880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4pPr>
            <a:lvl5pPr indent="-311262" lvl="4" marL="228600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5pPr>
            <a:lvl6pPr indent="-311262" lvl="5" marL="274320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6pPr>
            <a:lvl7pPr indent="-311262" lvl="6" marL="320040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7pPr>
            <a:lvl8pPr indent="-311262" lvl="7" marL="365760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8pPr>
            <a:lvl9pPr indent="-311262" lvl="8" marL="411480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9pPr>
          </a:lstStyle>
          <a:p/>
        </p:txBody>
      </p:sp>
      <p:sp>
        <p:nvSpPr>
          <p:cNvPr id="56" name="Google Shape;56;p9"/>
          <p:cNvSpPr txBox="1"/>
          <p:nvPr>
            <p:ph idx="3" type="body"/>
          </p:nvPr>
        </p:nvSpPr>
        <p:spPr>
          <a:xfrm>
            <a:off x="4629150" y="1681163"/>
            <a:ext cx="3887390" cy="823912"/>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750"/>
              </a:spcBef>
              <a:spcAft>
                <a:spcPts val="0"/>
              </a:spcAft>
              <a:buClr>
                <a:schemeClr val="dk1"/>
              </a:buClr>
              <a:buSzPts val="2100"/>
              <a:buFont typeface="Arial"/>
              <a:buNone/>
              <a:defRPr b="1" i="0" sz="1800" u="none" cap="none" strike="noStrike">
                <a:solidFill>
                  <a:schemeClr val="dk1"/>
                </a:solidFill>
                <a:latin typeface="Calibri"/>
                <a:ea typeface="Calibri"/>
                <a:cs typeface="Calibri"/>
                <a:sym typeface="Calibri"/>
              </a:defRPr>
            </a:lvl1pPr>
            <a:lvl2pPr indent="-228600" lvl="1" marL="914400" marR="0" rtl="0" algn="l">
              <a:lnSpc>
                <a:spcPct val="90000"/>
              </a:lnSpc>
              <a:spcBef>
                <a:spcPts val="375"/>
              </a:spcBef>
              <a:spcAft>
                <a:spcPts val="0"/>
              </a:spcAft>
              <a:buClr>
                <a:schemeClr val="dk1"/>
              </a:buClr>
              <a:buSzPts val="1800"/>
              <a:buFont typeface="Arial"/>
              <a:buNone/>
              <a:defRPr b="1" i="0" sz="1500" u="none" cap="none" strike="noStrike">
                <a:solidFill>
                  <a:schemeClr val="dk1"/>
                </a:solidFill>
                <a:latin typeface="Calibri"/>
                <a:ea typeface="Calibri"/>
                <a:cs typeface="Calibri"/>
                <a:sym typeface="Calibri"/>
              </a:defRPr>
            </a:lvl2pPr>
            <a:lvl3pPr indent="-228600" lvl="2" marL="1371600" marR="0" rtl="0" algn="l">
              <a:lnSpc>
                <a:spcPct val="90000"/>
              </a:lnSpc>
              <a:spcBef>
                <a:spcPts val="375"/>
              </a:spcBef>
              <a:spcAft>
                <a:spcPts val="0"/>
              </a:spcAft>
              <a:buClr>
                <a:schemeClr val="dk1"/>
              </a:buClr>
              <a:buSzPts val="1500"/>
              <a:buFont typeface="Arial"/>
              <a:buNone/>
              <a:defRPr b="1" i="0" sz="1350" u="none" cap="none" strike="noStrike">
                <a:solidFill>
                  <a:schemeClr val="dk1"/>
                </a:solidFill>
                <a:latin typeface="Calibri"/>
                <a:ea typeface="Calibri"/>
                <a:cs typeface="Calibri"/>
                <a:sym typeface="Calibri"/>
              </a:defRPr>
            </a:lvl3pPr>
            <a:lvl4pPr indent="-228600" lvl="3" marL="1828800" marR="0" rtl="0" algn="l">
              <a:lnSpc>
                <a:spcPct val="90000"/>
              </a:lnSpc>
              <a:spcBef>
                <a:spcPts val="375"/>
              </a:spcBef>
              <a:spcAft>
                <a:spcPts val="0"/>
              </a:spcAft>
              <a:buClr>
                <a:schemeClr val="dk1"/>
              </a:buClr>
              <a:buSzPts val="1302"/>
              <a:buFont typeface="Arial"/>
              <a:buNone/>
              <a:defRPr b="1" i="0" sz="1200" u="none" cap="none" strike="noStrike">
                <a:solidFill>
                  <a:schemeClr val="dk1"/>
                </a:solidFill>
                <a:latin typeface="Calibri"/>
                <a:ea typeface="Calibri"/>
                <a:cs typeface="Calibri"/>
                <a:sym typeface="Calibri"/>
              </a:defRPr>
            </a:lvl4pPr>
            <a:lvl5pPr indent="-228600" lvl="4" marL="2286000" marR="0" rtl="0" algn="l">
              <a:lnSpc>
                <a:spcPct val="90000"/>
              </a:lnSpc>
              <a:spcBef>
                <a:spcPts val="375"/>
              </a:spcBef>
              <a:spcAft>
                <a:spcPts val="0"/>
              </a:spcAft>
              <a:buClr>
                <a:schemeClr val="dk1"/>
              </a:buClr>
              <a:buSzPts val="1302"/>
              <a:buFont typeface="Arial"/>
              <a:buNone/>
              <a:defRPr b="1" i="0" sz="1200" u="none" cap="none" strike="noStrike">
                <a:solidFill>
                  <a:schemeClr val="dk1"/>
                </a:solidFill>
                <a:latin typeface="Calibri"/>
                <a:ea typeface="Calibri"/>
                <a:cs typeface="Calibri"/>
                <a:sym typeface="Calibri"/>
              </a:defRPr>
            </a:lvl5pPr>
            <a:lvl6pPr indent="-228600" lvl="5" marL="2743200" marR="0" rtl="0" algn="l">
              <a:lnSpc>
                <a:spcPct val="90000"/>
              </a:lnSpc>
              <a:spcBef>
                <a:spcPts val="375"/>
              </a:spcBef>
              <a:spcAft>
                <a:spcPts val="0"/>
              </a:spcAft>
              <a:buClr>
                <a:schemeClr val="dk1"/>
              </a:buClr>
              <a:buSzPts val="1302"/>
              <a:buFont typeface="Arial"/>
              <a:buNone/>
              <a:defRPr b="1" i="0" sz="1200" u="none" cap="none" strike="noStrike">
                <a:solidFill>
                  <a:schemeClr val="dk1"/>
                </a:solidFill>
                <a:latin typeface="Calibri"/>
                <a:ea typeface="Calibri"/>
                <a:cs typeface="Calibri"/>
                <a:sym typeface="Calibri"/>
              </a:defRPr>
            </a:lvl6pPr>
            <a:lvl7pPr indent="-228600" lvl="6" marL="3200400" marR="0" rtl="0" algn="l">
              <a:lnSpc>
                <a:spcPct val="90000"/>
              </a:lnSpc>
              <a:spcBef>
                <a:spcPts val="375"/>
              </a:spcBef>
              <a:spcAft>
                <a:spcPts val="0"/>
              </a:spcAft>
              <a:buClr>
                <a:schemeClr val="dk1"/>
              </a:buClr>
              <a:buSzPts val="1302"/>
              <a:buFont typeface="Arial"/>
              <a:buNone/>
              <a:defRPr b="1" i="0" sz="1200" u="none" cap="none" strike="noStrike">
                <a:solidFill>
                  <a:schemeClr val="dk1"/>
                </a:solidFill>
                <a:latin typeface="Calibri"/>
                <a:ea typeface="Calibri"/>
                <a:cs typeface="Calibri"/>
                <a:sym typeface="Calibri"/>
              </a:defRPr>
            </a:lvl7pPr>
            <a:lvl8pPr indent="-228600" lvl="7" marL="3657600" marR="0" rtl="0" algn="l">
              <a:lnSpc>
                <a:spcPct val="90000"/>
              </a:lnSpc>
              <a:spcBef>
                <a:spcPts val="375"/>
              </a:spcBef>
              <a:spcAft>
                <a:spcPts val="0"/>
              </a:spcAft>
              <a:buClr>
                <a:schemeClr val="dk1"/>
              </a:buClr>
              <a:buSzPts val="1302"/>
              <a:buFont typeface="Arial"/>
              <a:buNone/>
              <a:defRPr b="1" i="0" sz="1200" u="none" cap="none" strike="noStrike">
                <a:solidFill>
                  <a:schemeClr val="dk1"/>
                </a:solidFill>
                <a:latin typeface="Calibri"/>
                <a:ea typeface="Calibri"/>
                <a:cs typeface="Calibri"/>
                <a:sym typeface="Calibri"/>
              </a:defRPr>
            </a:lvl8pPr>
            <a:lvl9pPr indent="-228600" lvl="8" marL="4114800" marR="0" rtl="0" algn="l">
              <a:lnSpc>
                <a:spcPct val="90000"/>
              </a:lnSpc>
              <a:spcBef>
                <a:spcPts val="375"/>
              </a:spcBef>
              <a:spcAft>
                <a:spcPts val="0"/>
              </a:spcAft>
              <a:buClr>
                <a:schemeClr val="dk1"/>
              </a:buClr>
              <a:buSzPts val="1302"/>
              <a:buFont typeface="Arial"/>
              <a:buNone/>
              <a:defRPr b="1" i="0" sz="1200" u="none" cap="none" strike="noStrike">
                <a:solidFill>
                  <a:schemeClr val="dk1"/>
                </a:solidFill>
                <a:latin typeface="Calibri"/>
                <a:ea typeface="Calibri"/>
                <a:cs typeface="Calibri"/>
                <a:sym typeface="Calibri"/>
              </a:defRPr>
            </a:lvl9pPr>
          </a:lstStyle>
          <a:p/>
        </p:txBody>
      </p:sp>
      <p:sp>
        <p:nvSpPr>
          <p:cNvPr id="57" name="Google Shape;57;p9"/>
          <p:cNvSpPr txBox="1"/>
          <p:nvPr>
            <p:ph idx="4" type="body"/>
          </p:nvPr>
        </p:nvSpPr>
        <p:spPr>
          <a:xfrm>
            <a:off x="4629150" y="2505075"/>
            <a:ext cx="3887390" cy="3684588"/>
          </a:xfrm>
          <a:prstGeom prst="rect">
            <a:avLst/>
          </a:prstGeom>
          <a:noFill/>
          <a:ln>
            <a:noFill/>
          </a:ln>
        </p:spPr>
        <p:txBody>
          <a:bodyPr anchorCtr="0" anchor="t" bIns="91425" lIns="91425" spcFirstLastPara="1" rIns="91425" wrap="square" tIns="91425"/>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1262" lvl="3" marL="182880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4pPr>
            <a:lvl5pPr indent="-311262" lvl="4" marL="228600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5pPr>
            <a:lvl6pPr indent="-311262" lvl="5" marL="274320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6pPr>
            <a:lvl7pPr indent="-311262" lvl="6" marL="320040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7pPr>
            <a:lvl8pPr indent="-311262" lvl="7" marL="365760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8pPr>
            <a:lvl9pPr indent="-311262" lvl="8" marL="411480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9pPr>
          </a:lstStyle>
          <a:p/>
        </p:txBody>
      </p:sp>
      <p:sp>
        <p:nvSpPr>
          <p:cNvPr id="58" name="Google Shape;58;p9"/>
          <p:cNvSpPr txBox="1"/>
          <p:nvPr>
            <p:ph idx="10" type="dt"/>
          </p:nvPr>
        </p:nvSpPr>
        <p:spPr>
          <a:xfrm>
            <a:off x="628650" y="6356351"/>
            <a:ext cx="20574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888888"/>
              </a:buClr>
              <a:buSzPts val="1400"/>
              <a:buFont typeface="Calibri"/>
              <a:buNone/>
              <a:defRPr b="0" i="0" sz="9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59" name="Google Shape;59;p9"/>
          <p:cNvSpPr txBox="1"/>
          <p:nvPr>
            <p:ph idx="11" type="ftr"/>
          </p:nvPr>
        </p:nvSpPr>
        <p:spPr>
          <a:xfrm>
            <a:off x="3028950" y="6356351"/>
            <a:ext cx="3086099"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888888"/>
              </a:buClr>
              <a:buSzPts val="1400"/>
              <a:buFont typeface="Calibri"/>
              <a:buNone/>
              <a:defRPr b="0" i="0" sz="9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60" name="Google Shape;60;p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Font typeface="Calibri"/>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Font typeface="Calibri"/>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Font typeface="Calibri"/>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Font typeface="Calibri"/>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Font typeface="Calibri"/>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Font typeface="Calibri"/>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Font typeface="Calibri"/>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Font typeface="Calibri"/>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Font typeface="Calibri"/>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629841" y="457200"/>
            <a:ext cx="2949178" cy="1600199"/>
          </a:xfrm>
          <a:prstGeom prst="rect">
            <a:avLst/>
          </a:prstGeom>
          <a:noFill/>
          <a:ln>
            <a:noFill/>
          </a:ln>
        </p:spPr>
        <p:txBody>
          <a:bodyPr anchorCtr="0" anchor="b" bIns="91425" lIns="91425" spcFirstLastPara="1" rIns="91425" wrap="square" tIns="91425"/>
          <a:lstStyle>
            <a:lvl1pPr indent="0" lvl="0" marL="0" marR="0" rtl="0" algn="l">
              <a:lnSpc>
                <a:spcPct val="90000"/>
              </a:lnSpc>
              <a:spcBef>
                <a:spcPts val="0"/>
              </a:spcBef>
              <a:spcAft>
                <a:spcPts val="0"/>
              </a:spcAft>
              <a:buClr>
                <a:schemeClr val="dk1"/>
              </a:buClr>
              <a:buSzPts val="1400"/>
              <a:buFont typeface="Calibri"/>
              <a:buNone/>
              <a:defRPr b="0" i="0" sz="2400" u="none" cap="none" strike="noStrike">
                <a:solidFill>
                  <a:schemeClr val="dk1"/>
                </a:solidFill>
                <a:latin typeface="Calibri"/>
                <a:ea typeface="Calibri"/>
                <a:cs typeface="Calibri"/>
                <a:sym typeface="Calibri"/>
              </a:defRPr>
            </a:lvl1pPr>
            <a:lvl2pPr indent="0" lvl="1">
              <a:spcBef>
                <a:spcPts val="0"/>
              </a:spcBef>
              <a:spcAft>
                <a:spcPts val="0"/>
              </a:spcAft>
              <a:buSzPts val="1400"/>
              <a:buFont typeface="Arial"/>
              <a:buNone/>
              <a:defRPr sz="1800"/>
            </a:lvl2pPr>
            <a:lvl3pPr indent="0" lvl="2">
              <a:spcBef>
                <a:spcPts val="0"/>
              </a:spcBef>
              <a:spcAft>
                <a:spcPts val="0"/>
              </a:spcAft>
              <a:buSzPts val="1400"/>
              <a:buFont typeface="Arial"/>
              <a:buNone/>
              <a:defRPr sz="1800"/>
            </a:lvl3pPr>
            <a:lvl4pPr indent="0" lvl="3">
              <a:spcBef>
                <a:spcPts val="0"/>
              </a:spcBef>
              <a:spcAft>
                <a:spcPts val="0"/>
              </a:spcAft>
              <a:buSzPts val="1400"/>
              <a:buFont typeface="Arial"/>
              <a:buNone/>
              <a:defRPr sz="1800"/>
            </a:lvl4pPr>
            <a:lvl5pPr indent="0" lvl="4">
              <a:spcBef>
                <a:spcPts val="0"/>
              </a:spcBef>
              <a:spcAft>
                <a:spcPts val="0"/>
              </a:spcAft>
              <a:buSzPts val="1400"/>
              <a:buFont typeface="Arial"/>
              <a:buNone/>
              <a:defRPr sz="1800"/>
            </a:lvl5pPr>
            <a:lvl6pPr indent="0" lvl="5">
              <a:spcBef>
                <a:spcPts val="0"/>
              </a:spcBef>
              <a:spcAft>
                <a:spcPts val="0"/>
              </a:spcAft>
              <a:buSzPts val="1400"/>
              <a:buFont typeface="Arial"/>
              <a:buNone/>
              <a:defRPr sz="1800"/>
            </a:lvl6pPr>
            <a:lvl7pPr indent="0" lvl="6">
              <a:spcBef>
                <a:spcPts val="0"/>
              </a:spcBef>
              <a:spcAft>
                <a:spcPts val="0"/>
              </a:spcAft>
              <a:buSzPts val="1400"/>
              <a:buFont typeface="Arial"/>
              <a:buNone/>
              <a:defRPr sz="1800"/>
            </a:lvl7pPr>
            <a:lvl8pPr indent="0" lvl="7">
              <a:spcBef>
                <a:spcPts val="0"/>
              </a:spcBef>
              <a:spcAft>
                <a:spcPts val="0"/>
              </a:spcAft>
              <a:buSzPts val="1400"/>
              <a:buFont typeface="Arial"/>
              <a:buNone/>
              <a:defRPr sz="1800"/>
            </a:lvl8pPr>
            <a:lvl9pPr indent="0" lvl="8">
              <a:spcBef>
                <a:spcPts val="0"/>
              </a:spcBef>
              <a:spcAft>
                <a:spcPts val="0"/>
              </a:spcAft>
              <a:buSzPts val="1400"/>
              <a:buFont typeface="Arial"/>
              <a:buNone/>
              <a:defRPr sz="1800"/>
            </a:lvl9pPr>
          </a:lstStyle>
          <a:p/>
        </p:txBody>
      </p:sp>
      <p:sp>
        <p:nvSpPr>
          <p:cNvPr id="63" name="Google Shape;63;p10"/>
          <p:cNvSpPr txBox="1"/>
          <p:nvPr>
            <p:ph idx="1" type="body"/>
          </p:nvPr>
        </p:nvSpPr>
        <p:spPr>
          <a:xfrm>
            <a:off x="3887391" y="987425"/>
            <a:ext cx="4629150" cy="4873624"/>
          </a:xfrm>
          <a:prstGeom prst="rect">
            <a:avLst/>
          </a:prstGeom>
          <a:noFill/>
          <a:ln>
            <a:noFill/>
          </a:ln>
        </p:spPr>
        <p:txBody>
          <a:bodyPr anchorCtr="0" anchor="t" bIns="91425" lIns="91425" spcFirstLastPara="1" rIns="91425" wrap="square" tIns="91425"/>
          <a:lstStyle>
            <a:lvl1pPr indent="-381000" lvl="0" marL="457200" marR="0" rtl="0" algn="l">
              <a:lnSpc>
                <a:spcPct val="90000"/>
              </a:lnSpc>
              <a:spcBef>
                <a:spcPts val="75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61950" lvl="1" marL="914400" marR="0" rtl="0" algn="l">
              <a:lnSpc>
                <a:spcPct val="90000"/>
              </a:lnSpc>
              <a:spcBef>
                <a:spcPts val="375"/>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2pPr>
            <a:lvl3pPr indent="-342900" lvl="2" marL="13716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23850" lvl="3" marL="18288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4pPr>
            <a:lvl5pPr indent="-323850" lvl="4" marL="22860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5pPr>
            <a:lvl6pPr indent="-323850" lvl="5" marL="27432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64" name="Google Shape;64;p10"/>
          <p:cNvSpPr txBox="1"/>
          <p:nvPr>
            <p:ph idx="2" type="body"/>
          </p:nvPr>
        </p:nvSpPr>
        <p:spPr>
          <a:xfrm>
            <a:off x="629841" y="2057400"/>
            <a:ext cx="2949178" cy="3811588"/>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750"/>
              </a:spcBef>
              <a:spcAft>
                <a:spcPts val="0"/>
              </a:spcAft>
              <a:buClr>
                <a:schemeClr val="dk1"/>
              </a:buClr>
              <a:buSzPts val="21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90000"/>
              </a:lnSpc>
              <a:spcBef>
                <a:spcPts val="375"/>
              </a:spcBef>
              <a:spcAft>
                <a:spcPts val="0"/>
              </a:spcAft>
              <a:buClr>
                <a:schemeClr val="dk1"/>
              </a:buClr>
              <a:buSzPts val="1800"/>
              <a:buFont typeface="Arial"/>
              <a:buNone/>
              <a:defRPr b="0" i="0" sz="1050" u="none" cap="none" strike="noStrike">
                <a:solidFill>
                  <a:schemeClr val="dk1"/>
                </a:solidFill>
                <a:latin typeface="Calibri"/>
                <a:ea typeface="Calibri"/>
                <a:cs typeface="Calibri"/>
                <a:sym typeface="Calibri"/>
              </a:defRPr>
            </a:lvl2pPr>
            <a:lvl3pPr indent="-228600" lvl="2" marL="1371600" marR="0" rtl="0" algn="l">
              <a:lnSpc>
                <a:spcPct val="90000"/>
              </a:lnSpc>
              <a:spcBef>
                <a:spcPts val="375"/>
              </a:spcBef>
              <a:spcAft>
                <a:spcPts val="0"/>
              </a:spcAft>
              <a:buClr>
                <a:schemeClr val="dk1"/>
              </a:buClr>
              <a:buSzPts val="1500"/>
              <a:buFont typeface="Arial"/>
              <a:buNone/>
              <a:defRPr b="0" i="0" sz="900" u="none" cap="none" strike="noStrike">
                <a:solidFill>
                  <a:schemeClr val="dk1"/>
                </a:solidFill>
                <a:latin typeface="Calibri"/>
                <a:ea typeface="Calibri"/>
                <a:cs typeface="Calibri"/>
                <a:sym typeface="Calibri"/>
              </a:defRPr>
            </a:lvl3pPr>
            <a:lvl4pPr indent="-228600" lvl="3" marL="1828800" marR="0" rtl="0" algn="l">
              <a:lnSpc>
                <a:spcPct val="90000"/>
              </a:lnSpc>
              <a:spcBef>
                <a:spcPts val="375"/>
              </a:spcBef>
              <a:spcAft>
                <a:spcPts val="0"/>
              </a:spcAft>
              <a:buClr>
                <a:schemeClr val="dk1"/>
              </a:buClr>
              <a:buSzPts val="1302"/>
              <a:buFont typeface="Arial"/>
              <a:buNone/>
              <a:defRPr b="0" i="0" sz="750" u="none" cap="none" strike="noStrike">
                <a:solidFill>
                  <a:schemeClr val="dk1"/>
                </a:solidFill>
                <a:latin typeface="Calibri"/>
                <a:ea typeface="Calibri"/>
                <a:cs typeface="Calibri"/>
                <a:sym typeface="Calibri"/>
              </a:defRPr>
            </a:lvl4pPr>
            <a:lvl5pPr indent="-228600" lvl="4" marL="2286000" marR="0" rtl="0" algn="l">
              <a:lnSpc>
                <a:spcPct val="90000"/>
              </a:lnSpc>
              <a:spcBef>
                <a:spcPts val="375"/>
              </a:spcBef>
              <a:spcAft>
                <a:spcPts val="0"/>
              </a:spcAft>
              <a:buClr>
                <a:schemeClr val="dk1"/>
              </a:buClr>
              <a:buSzPts val="1302"/>
              <a:buFont typeface="Arial"/>
              <a:buNone/>
              <a:defRPr b="0" i="0" sz="750" u="none" cap="none" strike="noStrike">
                <a:solidFill>
                  <a:schemeClr val="dk1"/>
                </a:solidFill>
                <a:latin typeface="Calibri"/>
                <a:ea typeface="Calibri"/>
                <a:cs typeface="Calibri"/>
                <a:sym typeface="Calibri"/>
              </a:defRPr>
            </a:lvl5pPr>
            <a:lvl6pPr indent="-228600" lvl="5" marL="2743200" marR="0" rtl="0" algn="l">
              <a:lnSpc>
                <a:spcPct val="90000"/>
              </a:lnSpc>
              <a:spcBef>
                <a:spcPts val="375"/>
              </a:spcBef>
              <a:spcAft>
                <a:spcPts val="0"/>
              </a:spcAft>
              <a:buClr>
                <a:schemeClr val="dk1"/>
              </a:buClr>
              <a:buSzPts val="1302"/>
              <a:buFont typeface="Arial"/>
              <a:buNone/>
              <a:defRPr b="0" i="0" sz="750" u="none" cap="none" strike="noStrike">
                <a:solidFill>
                  <a:schemeClr val="dk1"/>
                </a:solidFill>
                <a:latin typeface="Calibri"/>
                <a:ea typeface="Calibri"/>
                <a:cs typeface="Calibri"/>
                <a:sym typeface="Calibri"/>
              </a:defRPr>
            </a:lvl6pPr>
            <a:lvl7pPr indent="-228600" lvl="6" marL="3200400" marR="0" rtl="0" algn="l">
              <a:lnSpc>
                <a:spcPct val="90000"/>
              </a:lnSpc>
              <a:spcBef>
                <a:spcPts val="375"/>
              </a:spcBef>
              <a:spcAft>
                <a:spcPts val="0"/>
              </a:spcAft>
              <a:buClr>
                <a:schemeClr val="dk1"/>
              </a:buClr>
              <a:buSzPts val="1302"/>
              <a:buFont typeface="Arial"/>
              <a:buNone/>
              <a:defRPr b="0" i="0" sz="750" u="none" cap="none" strike="noStrike">
                <a:solidFill>
                  <a:schemeClr val="dk1"/>
                </a:solidFill>
                <a:latin typeface="Calibri"/>
                <a:ea typeface="Calibri"/>
                <a:cs typeface="Calibri"/>
                <a:sym typeface="Calibri"/>
              </a:defRPr>
            </a:lvl7pPr>
            <a:lvl8pPr indent="-228600" lvl="7" marL="3657600" marR="0" rtl="0" algn="l">
              <a:lnSpc>
                <a:spcPct val="90000"/>
              </a:lnSpc>
              <a:spcBef>
                <a:spcPts val="375"/>
              </a:spcBef>
              <a:spcAft>
                <a:spcPts val="0"/>
              </a:spcAft>
              <a:buClr>
                <a:schemeClr val="dk1"/>
              </a:buClr>
              <a:buSzPts val="1302"/>
              <a:buFont typeface="Arial"/>
              <a:buNone/>
              <a:defRPr b="0" i="0" sz="750" u="none" cap="none" strike="noStrike">
                <a:solidFill>
                  <a:schemeClr val="dk1"/>
                </a:solidFill>
                <a:latin typeface="Calibri"/>
                <a:ea typeface="Calibri"/>
                <a:cs typeface="Calibri"/>
                <a:sym typeface="Calibri"/>
              </a:defRPr>
            </a:lvl8pPr>
            <a:lvl9pPr indent="-228600" lvl="8" marL="4114800" marR="0" rtl="0" algn="l">
              <a:lnSpc>
                <a:spcPct val="90000"/>
              </a:lnSpc>
              <a:spcBef>
                <a:spcPts val="375"/>
              </a:spcBef>
              <a:spcAft>
                <a:spcPts val="0"/>
              </a:spcAft>
              <a:buClr>
                <a:schemeClr val="dk1"/>
              </a:buClr>
              <a:buSzPts val="1302"/>
              <a:buFont typeface="Arial"/>
              <a:buNone/>
              <a:defRPr b="0" i="0" sz="750" u="none" cap="none" strike="noStrike">
                <a:solidFill>
                  <a:schemeClr val="dk1"/>
                </a:solidFill>
                <a:latin typeface="Calibri"/>
                <a:ea typeface="Calibri"/>
                <a:cs typeface="Calibri"/>
                <a:sym typeface="Calibri"/>
              </a:defRPr>
            </a:lvl9pPr>
          </a:lstStyle>
          <a:p/>
        </p:txBody>
      </p:sp>
      <p:sp>
        <p:nvSpPr>
          <p:cNvPr id="65" name="Google Shape;65;p10"/>
          <p:cNvSpPr txBox="1"/>
          <p:nvPr>
            <p:ph idx="10" type="dt"/>
          </p:nvPr>
        </p:nvSpPr>
        <p:spPr>
          <a:xfrm>
            <a:off x="628650" y="6356351"/>
            <a:ext cx="20574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888888"/>
              </a:buClr>
              <a:buSzPts val="1400"/>
              <a:buFont typeface="Calibri"/>
              <a:buNone/>
              <a:defRPr b="0" i="0" sz="9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66" name="Google Shape;66;p10"/>
          <p:cNvSpPr txBox="1"/>
          <p:nvPr>
            <p:ph idx="11" type="ftr"/>
          </p:nvPr>
        </p:nvSpPr>
        <p:spPr>
          <a:xfrm>
            <a:off x="3028950" y="6356351"/>
            <a:ext cx="3086099"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888888"/>
              </a:buClr>
              <a:buSzPts val="1400"/>
              <a:buFont typeface="Calibri"/>
              <a:buNone/>
              <a:defRPr b="0" i="0" sz="9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67" name="Google Shape;67;p1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Font typeface="Calibri"/>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Font typeface="Calibri"/>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Font typeface="Calibri"/>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Font typeface="Calibri"/>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Font typeface="Calibri"/>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Font typeface="Calibri"/>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Font typeface="Calibri"/>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Font typeface="Calibri"/>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Font typeface="Calibri"/>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28650" y="365126"/>
            <a:ext cx="7886700" cy="1325562"/>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dk1"/>
              </a:buClr>
              <a:buSzPts val="1400"/>
              <a:buFont typeface="Calibri"/>
              <a:buNone/>
              <a:defRPr b="0" i="0" sz="3300" u="none" cap="none" strike="noStrike">
                <a:solidFill>
                  <a:schemeClr val="dk1"/>
                </a:solidFill>
                <a:latin typeface="Calibri"/>
                <a:ea typeface="Calibri"/>
                <a:cs typeface="Calibri"/>
                <a:sym typeface="Calibri"/>
              </a:defRPr>
            </a:lvl1pPr>
            <a:lvl2pPr indent="0" lvl="1">
              <a:spcBef>
                <a:spcPts val="0"/>
              </a:spcBef>
              <a:spcAft>
                <a:spcPts val="0"/>
              </a:spcAft>
              <a:buSzPts val="1400"/>
              <a:buFont typeface="Arial"/>
              <a:buNone/>
              <a:defRPr sz="1800"/>
            </a:lvl2pPr>
            <a:lvl3pPr indent="0" lvl="2">
              <a:spcBef>
                <a:spcPts val="0"/>
              </a:spcBef>
              <a:spcAft>
                <a:spcPts val="0"/>
              </a:spcAft>
              <a:buSzPts val="1400"/>
              <a:buFont typeface="Arial"/>
              <a:buNone/>
              <a:defRPr sz="1800"/>
            </a:lvl3pPr>
            <a:lvl4pPr indent="0" lvl="3">
              <a:spcBef>
                <a:spcPts val="0"/>
              </a:spcBef>
              <a:spcAft>
                <a:spcPts val="0"/>
              </a:spcAft>
              <a:buSzPts val="1400"/>
              <a:buFont typeface="Arial"/>
              <a:buNone/>
              <a:defRPr sz="1800"/>
            </a:lvl4pPr>
            <a:lvl5pPr indent="0" lvl="4">
              <a:spcBef>
                <a:spcPts val="0"/>
              </a:spcBef>
              <a:spcAft>
                <a:spcPts val="0"/>
              </a:spcAft>
              <a:buSzPts val="1400"/>
              <a:buFont typeface="Arial"/>
              <a:buNone/>
              <a:defRPr sz="1800"/>
            </a:lvl5pPr>
            <a:lvl6pPr indent="0" lvl="5">
              <a:spcBef>
                <a:spcPts val="0"/>
              </a:spcBef>
              <a:spcAft>
                <a:spcPts val="0"/>
              </a:spcAft>
              <a:buSzPts val="1400"/>
              <a:buFont typeface="Arial"/>
              <a:buNone/>
              <a:defRPr sz="1800"/>
            </a:lvl6pPr>
            <a:lvl7pPr indent="0" lvl="6">
              <a:spcBef>
                <a:spcPts val="0"/>
              </a:spcBef>
              <a:spcAft>
                <a:spcPts val="0"/>
              </a:spcAft>
              <a:buSzPts val="1400"/>
              <a:buFont typeface="Arial"/>
              <a:buNone/>
              <a:defRPr sz="1800"/>
            </a:lvl7pPr>
            <a:lvl8pPr indent="0" lvl="7">
              <a:spcBef>
                <a:spcPts val="0"/>
              </a:spcBef>
              <a:spcAft>
                <a:spcPts val="0"/>
              </a:spcAft>
              <a:buSzPts val="1400"/>
              <a:buFont typeface="Arial"/>
              <a:buNone/>
              <a:defRPr sz="1800"/>
            </a:lvl8pPr>
            <a:lvl9pPr indent="0" lvl="8">
              <a:spcBef>
                <a:spcPts val="0"/>
              </a:spcBef>
              <a:spcAft>
                <a:spcPts val="0"/>
              </a:spcAft>
              <a:buSzPts val="1400"/>
              <a:buFont typeface="Arial"/>
              <a:buNone/>
              <a:defRPr sz="1800"/>
            </a:lvl9pPr>
          </a:lstStyle>
          <a:p/>
        </p:txBody>
      </p:sp>
      <p:sp>
        <p:nvSpPr>
          <p:cNvPr id="11" name="Google Shape;11;p1"/>
          <p:cNvSpPr txBox="1"/>
          <p:nvPr>
            <p:ph idx="1" type="body"/>
          </p:nvPr>
        </p:nvSpPr>
        <p:spPr>
          <a:xfrm>
            <a:off x="628650" y="1825625"/>
            <a:ext cx="7886700" cy="4351338"/>
          </a:xfrm>
          <a:prstGeom prst="rect">
            <a:avLst/>
          </a:prstGeom>
          <a:noFill/>
          <a:ln>
            <a:noFill/>
          </a:ln>
        </p:spPr>
        <p:txBody>
          <a:bodyPr anchorCtr="0" anchor="t" bIns="91425" lIns="91425" spcFirstLastPara="1" rIns="91425" wrap="square" tIns="91425"/>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1262" lvl="3" marL="182880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4pPr>
            <a:lvl5pPr indent="-311262" lvl="4" marL="228600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5pPr>
            <a:lvl6pPr indent="-311262" lvl="5" marL="274320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6pPr>
            <a:lvl7pPr indent="-311262" lvl="6" marL="320040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7pPr>
            <a:lvl8pPr indent="-311262" lvl="7" marL="365760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8pPr>
            <a:lvl9pPr indent="-311262" lvl="8" marL="411480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628650" y="6356351"/>
            <a:ext cx="20574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888888"/>
              </a:buClr>
              <a:buSzPts val="1400"/>
              <a:buFont typeface="Calibri"/>
              <a:buNone/>
              <a:defRPr b="0" i="0" sz="9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028950" y="6356351"/>
            <a:ext cx="3086099"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888888"/>
              </a:buClr>
              <a:buSzPts val="1400"/>
              <a:buFont typeface="Calibri"/>
              <a:buNone/>
              <a:defRPr b="0" i="0" sz="9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Font typeface="Calibri"/>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Font typeface="Calibri"/>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Font typeface="Calibri"/>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Font typeface="Calibri"/>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Font typeface="Calibri"/>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Font typeface="Calibri"/>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Font typeface="Calibri"/>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Font typeface="Calibri"/>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Font typeface="Calibri"/>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24.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3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2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2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hyperlink" Target="https://github.com/" TargetMode="External"/><Relationship Id="rId4" Type="http://schemas.openxmlformats.org/officeDocument/2006/relationships/hyperlink" Target="https://github.com/blog/1775-github-goes-to-school" TargetMode="External"/><Relationship Id="rId5" Type="http://schemas.openxmlformats.org/officeDocument/2006/relationships/hyperlink" Target="https://bitbucket.org/" TargetMode="External"/><Relationship Id="rId6" Type="http://schemas.openxmlformats.org/officeDocument/2006/relationships/hyperlink" Target="http://blog.bitbucket.org/2012/08/20/bitbucket-academic/" TargetMode="External"/><Relationship Id="rId7" Type="http://schemas.openxmlformats.org/officeDocument/2006/relationships/image" Target="../media/image23.png"/><Relationship Id="rId8" Type="http://schemas.openxmlformats.org/officeDocument/2006/relationships/image" Target="../media/image2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hyperlink" Target="https://git.cs.colorado.edu/" TargetMode="External"/><Relationship Id="rId4" Type="http://schemas.openxmlformats.org/officeDocument/2006/relationships/hyperlink" Target="https://www.gitlab.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10.png"/><Relationship Id="rId5"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atlassian.com/git/workflow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264912" y="813890"/>
            <a:ext cx="7886700" cy="7743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Font typeface="Calibri"/>
              <a:buNone/>
            </a:pPr>
            <a:r>
              <a:rPr b="1" i="0" lang="en-US" sz="4500" u="none" cap="none" strike="noStrike">
                <a:solidFill>
                  <a:schemeClr val="dk1"/>
                </a:solidFill>
                <a:latin typeface="Calibri"/>
                <a:ea typeface="Calibri"/>
                <a:cs typeface="Calibri"/>
                <a:sym typeface="Calibri"/>
              </a:rPr>
              <a:t>Version Control Using Git</a:t>
            </a:r>
            <a:endParaRPr/>
          </a:p>
        </p:txBody>
      </p:sp>
      <p:sp>
        <p:nvSpPr>
          <p:cNvPr id="93" name="Google Shape;93;p14"/>
          <p:cNvSpPr txBox="1"/>
          <p:nvPr>
            <p:ph idx="1" type="body"/>
          </p:nvPr>
        </p:nvSpPr>
        <p:spPr>
          <a:xfrm>
            <a:off x="3078639" y="1588188"/>
            <a:ext cx="2259299" cy="318300"/>
          </a:xfrm>
          <a:prstGeom prst="rect">
            <a:avLst/>
          </a:prstGeom>
          <a:no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rgbClr val="1F3864"/>
              </a:buClr>
              <a:buFont typeface="Arial"/>
              <a:buNone/>
            </a:pPr>
            <a:r>
              <a:rPr b="1" i="0" lang="en-US" sz="1800" u="none" cap="none" strike="noStrike">
                <a:solidFill>
                  <a:srgbClr val="1F3864"/>
                </a:solidFill>
                <a:latin typeface="Arial"/>
                <a:ea typeface="Arial"/>
                <a:cs typeface="Arial"/>
                <a:sym typeface="Arial"/>
              </a:rPr>
              <a:t>Lab </a:t>
            </a:r>
            <a:r>
              <a:rPr b="1" lang="en-US">
                <a:solidFill>
                  <a:srgbClr val="1F3864"/>
                </a:solidFill>
                <a:latin typeface="Arial"/>
                <a:ea typeface="Arial"/>
                <a:cs typeface="Arial"/>
                <a:sym typeface="Arial"/>
              </a:rPr>
              <a:t>4</a:t>
            </a:r>
            <a:r>
              <a:rPr b="1" i="0" lang="en-US" sz="1800" u="none" cap="none" strike="noStrike">
                <a:solidFill>
                  <a:srgbClr val="1F3864"/>
                </a:solidFill>
                <a:latin typeface="Arial"/>
                <a:ea typeface="Arial"/>
                <a:cs typeface="Arial"/>
                <a:sym typeface="Arial"/>
              </a:rPr>
              <a:t> – CSCI 3308</a:t>
            </a:r>
            <a:endParaRPr/>
          </a:p>
        </p:txBody>
      </p:sp>
      <p:pic>
        <p:nvPicPr>
          <p:cNvPr id="94" name="Google Shape;94;p14"/>
          <p:cNvPicPr preferRelativeResize="0"/>
          <p:nvPr/>
        </p:nvPicPr>
        <p:blipFill rotWithShape="1">
          <a:blip r:embed="rId3">
            <a:alphaModFix/>
          </a:blip>
          <a:srcRect b="0" l="0" r="0" t="0"/>
          <a:stretch/>
        </p:blipFill>
        <p:spPr>
          <a:xfrm>
            <a:off x="1584600" y="2097000"/>
            <a:ext cx="5770773" cy="40828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3"/>
          <p:cNvSpPr txBox="1"/>
          <p:nvPr>
            <p:ph type="title"/>
          </p:nvPr>
        </p:nvSpPr>
        <p:spPr>
          <a:xfrm>
            <a:off x="457200" y="274637"/>
            <a:ext cx="8229600" cy="806450"/>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dk1"/>
              </a:buClr>
              <a:buFont typeface="Arial"/>
              <a:buNone/>
            </a:pPr>
            <a:r>
              <a:rPr b="0" i="0" lang="en-US" sz="3300" u="none" cap="none" strike="noStrike">
                <a:solidFill>
                  <a:schemeClr val="dk1"/>
                </a:solidFill>
                <a:latin typeface="Arial"/>
                <a:ea typeface="Arial"/>
                <a:cs typeface="Arial"/>
                <a:sym typeface="Arial"/>
              </a:rPr>
              <a:t>Workflows</a:t>
            </a:r>
            <a:endParaRPr/>
          </a:p>
        </p:txBody>
      </p:sp>
      <p:pic>
        <p:nvPicPr>
          <p:cNvPr id="183" name="Google Shape;183;p23"/>
          <p:cNvPicPr preferRelativeResize="0"/>
          <p:nvPr/>
        </p:nvPicPr>
        <p:blipFill rotWithShape="1">
          <a:blip r:embed="rId3">
            <a:alphaModFix/>
          </a:blip>
          <a:srcRect b="0" l="0" r="0" t="0"/>
          <a:stretch/>
        </p:blipFill>
        <p:spPr>
          <a:xfrm>
            <a:off x="384434" y="1277419"/>
            <a:ext cx="5795962" cy="3711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pic>
        <p:nvPicPr>
          <p:cNvPr id="189" name="Google Shape;189;p24"/>
          <p:cNvPicPr preferRelativeResize="0"/>
          <p:nvPr/>
        </p:nvPicPr>
        <p:blipFill rotWithShape="1">
          <a:blip r:embed="rId3">
            <a:alphaModFix/>
          </a:blip>
          <a:srcRect b="0" l="0" r="0" t="0"/>
          <a:stretch/>
        </p:blipFill>
        <p:spPr>
          <a:xfrm>
            <a:off x="1867693" y="1039229"/>
            <a:ext cx="5408611" cy="5064125"/>
          </a:xfrm>
          <a:prstGeom prst="rect">
            <a:avLst/>
          </a:prstGeom>
          <a:noFill/>
          <a:ln>
            <a:noFill/>
          </a:ln>
        </p:spPr>
      </p:pic>
      <p:sp>
        <p:nvSpPr>
          <p:cNvPr id="190" name="Google Shape;190;p24"/>
          <p:cNvSpPr txBox="1"/>
          <p:nvPr>
            <p:ph type="title"/>
          </p:nvPr>
        </p:nvSpPr>
        <p:spPr>
          <a:xfrm>
            <a:off x="457200" y="274637"/>
            <a:ext cx="8229600" cy="806450"/>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dk1"/>
              </a:buClr>
              <a:buFont typeface="Arial"/>
              <a:buNone/>
            </a:pPr>
            <a:r>
              <a:rPr b="0" i="0" lang="en-US" sz="3300" u="none" cap="none" strike="noStrike">
                <a:solidFill>
                  <a:schemeClr val="dk1"/>
                </a:solidFill>
                <a:latin typeface="Arial"/>
                <a:ea typeface="Arial"/>
                <a:cs typeface="Arial"/>
                <a:sym typeface="Arial"/>
              </a:rPr>
              <a:t>Workflows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pic>
        <p:nvPicPr>
          <p:cNvPr id="195" name="Google Shape;195;p25"/>
          <p:cNvPicPr preferRelativeResize="0"/>
          <p:nvPr/>
        </p:nvPicPr>
        <p:blipFill rotWithShape="1">
          <a:blip r:embed="rId3">
            <a:alphaModFix/>
          </a:blip>
          <a:srcRect b="0" l="0" r="0" t="0"/>
          <a:stretch/>
        </p:blipFill>
        <p:spPr>
          <a:xfrm>
            <a:off x="1726406" y="1519237"/>
            <a:ext cx="5691187" cy="4119561"/>
          </a:xfrm>
          <a:prstGeom prst="rect">
            <a:avLst/>
          </a:prstGeom>
          <a:noFill/>
          <a:ln>
            <a:noFill/>
          </a:ln>
        </p:spPr>
      </p:pic>
      <p:sp>
        <p:nvSpPr>
          <p:cNvPr id="196" name="Google Shape;196;p25"/>
          <p:cNvSpPr txBox="1"/>
          <p:nvPr>
            <p:ph type="title"/>
          </p:nvPr>
        </p:nvSpPr>
        <p:spPr>
          <a:xfrm>
            <a:off x="457200" y="274637"/>
            <a:ext cx="8229600" cy="806450"/>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dk1"/>
              </a:buClr>
              <a:buFont typeface="Arial"/>
              <a:buNone/>
            </a:pPr>
            <a:r>
              <a:rPr b="0" i="0" lang="en-US" sz="3300" u="none" cap="none" strike="noStrike">
                <a:solidFill>
                  <a:schemeClr val="dk1"/>
                </a:solidFill>
                <a:latin typeface="Arial"/>
                <a:ea typeface="Arial"/>
                <a:cs typeface="Arial"/>
                <a:sym typeface="Arial"/>
              </a:rPr>
              <a:t>Workflows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6"/>
          <p:cNvSpPr txBox="1"/>
          <p:nvPr/>
        </p:nvSpPr>
        <p:spPr>
          <a:xfrm>
            <a:off x="1600200" y="1930400"/>
            <a:ext cx="6172200" cy="3275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Font typeface="Ubuntu"/>
              <a:buNone/>
            </a:pPr>
            <a:r>
              <a:rPr b="0" i="0" lang="en-US" sz="4800" u="none" cap="none" strike="noStrike">
                <a:solidFill>
                  <a:schemeClr val="dk1"/>
                </a:solidFill>
                <a:latin typeface="Ubuntu"/>
                <a:ea typeface="Ubuntu"/>
                <a:cs typeface="Ubuntu"/>
                <a:sym typeface="Ubuntu"/>
              </a:rPr>
              <a:t>Branching &amp; Merging</a:t>
            </a:r>
            <a:endParaRPr/>
          </a:p>
        </p:txBody>
      </p:sp>
      <p:sp>
        <p:nvSpPr>
          <p:cNvPr id="202" name="Google Shape;202;p26"/>
          <p:cNvSpPr/>
          <p:nvPr/>
        </p:nvSpPr>
        <p:spPr>
          <a:xfrm>
            <a:off x="4153626" y="675499"/>
            <a:ext cx="4756200" cy="2188500"/>
          </a:xfrm>
          <a:prstGeom prst="wedgeRoundRectCallout">
            <a:avLst>
              <a:gd fmla="val -20833" name="adj1"/>
              <a:gd fmla="val 62500" name="adj2"/>
              <a:gd fmla="val 0" name="adj3"/>
            </a:avLst>
          </a:prstGeom>
          <a:gradFill>
            <a:gsLst>
              <a:gs pos="0">
                <a:srgbClr val="AFAFAF"/>
              </a:gs>
              <a:gs pos="50000">
                <a:schemeClr val="accent3"/>
              </a:gs>
              <a:gs pos="100000">
                <a:srgbClr val="919191"/>
              </a:gs>
            </a:gsLst>
            <a:lin ang="5400012" scaled="0"/>
          </a:gradFill>
          <a:ln>
            <a:noFill/>
          </a:ln>
          <a:effectLst>
            <a:outerShdw blurRad="57150" rotWithShape="0" algn="ctr" dir="5400000" dist="19050">
              <a:srgbClr val="000000">
                <a:alpha val="6235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200" u="none" cap="none" strike="noStrike">
                <a:solidFill>
                  <a:schemeClr val="dk1"/>
                </a:solidFill>
                <a:latin typeface="Calibri"/>
                <a:ea typeface="Calibri"/>
                <a:cs typeface="Calibri"/>
                <a:sym typeface="Calibri"/>
              </a:rPr>
              <a:t>When you want to add a new feature or fix a bug—no matter how big or how small—you spawn a new branch to encapsulate your changes. </a:t>
            </a:r>
            <a:endParaRPr/>
          </a:p>
        </p:txBody>
      </p:sp>
      <p:sp>
        <p:nvSpPr>
          <p:cNvPr id="203" name="Google Shape;203;p26"/>
          <p:cNvSpPr/>
          <p:nvPr/>
        </p:nvSpPr>
        <p:spPr>
          <a:xfrm>
            <a:off x="814475" y="675497"/>
            <a:ext cx="2631000" cy="2188500"/>
          </a:xfrm>
          <a:prstGeom prst="wedgeRoundRectCallout">
            <a:avLst>
              <a:gd fmla="val -20833" name="adj1"/>
              <a:gd fmla="val 62500" name="adj2"/>
              <a:gd fmla="val 0" name="adj3"/>
            </a:avLst>
          </a:prstGeom>
          <a:gradFill>
            <a:gsLst>
              <a:gs pos="0">
                <a:srgbClr val="70A5DA"/>
              </a:gs>
              <a:gs pos="50000">
                <a:srgbClr val="539BDB"/>
              </a:gs>
              <a:gs pos="100000">
                <a:srgbClr val="4288C8"/>
              </a:gs>
            </a:gsLst>
            <a:lin ang="5400012" scaled="0"/>
          </a:gradFill>
          <a:ln>
            <a:noFill/>
          </a:ln>
          <a:effectLst>
            <a:outerShdw blurRad="57150" rotWithShape="0" algn="ctr" dir="5400000" dist="19050">
              <a:srgbClr val="000000">
                <a:alpha val="6235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200" u="none" cap="none" strike="noStrike">
                <a:solidFill>
                  <a:schemeClr val="dk1"/>
                </a:solidFill>
                <a:latin typeface="Calibri"/>
                <a:ea typeface="Calibri"/>
                <a:cs typeface="Calibri"/>
                <a:sym typeface="Calibri"/>
              </a:rPr>
              <a:t>Branches are a part of your everyday development process.</a:t>
            </a:r>
            <a:endParaRPr/>
          </a:p>
        </p:txBody>
      </p:sp>
      <p:sp>
        <p:nvSpPr>
          <p:cNvPr id="204" name="Google Shape;204;p26"/>
          <p:cNvSpPr/>
          <p:nvPr/>
        </p:nvSpPr>
        <p:spPr>
          <a:xfrm>
            <a:off x="4057262" y="4151353"/>
            <a:ext cx="4756200" cy="2188500"/>
          </a:xfrm>
          <a:prstGeom prst="wedgeRoundRectCallout">
            <a:avLst>
              <a:gd fmla="val -20833" name="adj1"/>
              <a:gd fmla="val 62500" name="adj2"/>
              <a:gd fmla="val 0" name="adj3"/>
            </a:avLst>
          </a:prstGeom>
          <a:gradFill>
            <a:gsLst>
              <a:gs pos="0">
                <a:srgbClr val="F08B54"/>
              </a:gs>
              <a:gs pos="50000">
                <a:srgbClr val="F67A26"/>
              </a:gs>
              <a:gs pos="100000">
                <a:srgbClr val="E36A18"/>
              </a:gs>
            </a:gsLst>
            <a:lin ang="5400012" scaled="0"/>
          </a:gradFill>
          <a:ln>
            <a:noFill/>
          </a:ln>
          <a:effectLst>
            <a:outerShdw blurRad="57150" rotWithShape="0" algn="ctr" dir="5400000" dist="19050">
              <a:srgbClr val="000000">
                <a:alpha val="6235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200" u="none" cap="none" strike="noStrike">
                <a:solidFill>
                  <a:schemeClr val="dk1"/>
                </a:solidFill>
                <a:latin typeface="Calibri"/>
                <a:ea typeface="Calibri"/>
                <a:cs typeface="Calibri"/>
                <a:sym typeface="Calibri"/>
              </a:rPr>
              <a:t>This makes sure that unstable code is never committed to the main code base, and it gives you the chance to clean up your feature’s history before merging it into the main branch.</a:t>
            </a:r>
            <a:endParaRPr/>
          </a:p>
        </p:txBody>
      </p:sp>
      <p:sp>
        <p:nvSpPr>
          <p:cNvPr id="205" name="Google Shape;205;p26"/>
          <p:cNvSpPr/>
          <p:nvPr/>
        </p:nvSpPr>
        <p:spPr>
          <a:xfrm>
            <a:off x="656108" y="4119014"/>
            <a:ext cx="2789400" cy="2088000"/>
          </a:xfrm>
          <a:prstGeom prst="wedgeRoundRectCallout">
            <a:avLst>
              <a:gd fmla="val -20833" name="adj1"/>
              <a:gd fmla="val 62500" name="adj2"/>
              <a:gd fmla="val 0" name="adj3"/>
            </a:avLst>
          </a:prstGeom>
          <a:gradFill>
            <a:gsLst>
              <a:gs pos="0">
                <a:srgbClr val="FFC647"/>
              </a:gs>
              <a:gs pos="50000">
                <a:srgbClr val="FFC600"/>
              </a:gs>
              <a:gs pos="100000">
                <a:srgbClr val="E3B400"/>
              </a:gs>
            </a:gsLst>
            <a:lin ang="5400012" scaled="0"/>
          </a:gradFill>
          <a:ln>
            <a:noFill/>
          </a:ln>
          <a:effectLst>
            <a:outerShdw blurRad="57150" rotWithShape="0" algn="ctr" dir="5400000" dist="19050">
              <a:srgbClr val="000000">
                <a:alpha val="6235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200" u="none" cap="none" strike="noStrike">
                <a:solidFill>
                  <a:schemeClr val="dk1"/>
                </a:solidFill>
                <a:latin typeface="Calibri"/>
                <a:ea typeface="Calibri"/>
                <a:cs typeface="Calibri"/>
                <a:sym typeface="Calibri"/>
              </a:rPr>
              <a:t>And allows your team to work on the same files in parallel!</a:t>
            </a:r>
            <a:endParaRPr/>
          </a:p>
        </p:txBody>
      </p:sp>
    </p:spTree>
  </p:cSld>
  <p:clrMapOvr>
    <a:masterClrMapping/>
  </p:clrMapOvr>
  <p:transition spd="slow">
    <p:fade thruBlk="1"/>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pic>
        <p:nvPicPr>
          <p:cNvPr id="211" name="Google Shape;211;p27"/>
          <p:cNvPicPr preferRelativeResize="0"/>
          <p:nvPr/>
        </p:nvPicPr>
        <p:blipFill rotWithShape="1">
          <a:blip r:embed="rId3">
            <a:alphaModFix/>
          </a:blip>
          <a:srcRect b="0" l="0" r="0" t="0"/>
          <a:stretch/>
        </p:blipFill>
        <p:spPr>
          <a:xfrm>
            <a:off x="1409700" y="814387"/>
            <a:ext cx="6324600" cy="2028900"/>
          </a:xfrm>
          <a:prstGeom prst="rect">
            <a:avLst/>
          </a:prstGeom>
          <a:noFill/>
          <a:ln>
            <a:noFill/>
          </a:ln>
        </p:spPr>
      </p:pic>
      <p:pic>
        <p:nvPicPr>
          <p:cNvPr id="212" name="Google Shape;212;p27"/>
          <p:cNvPicPr preferRelativeResize="0"/>
          <p:nvPr/>
        </p:nvPicPr>
        <p:blipFill rotWithShape="1">
          <a:blip r:embed="rId4">
            <a:alphaModFix/>
          </a:blip>
          <a:srcRect b="0" l="0" r="0" t="0"/>
          <a:stretch/>
        </p:blipFill>
        <p:spPr>
          <a:xfrm>
            <a:off x="1409700" y="3328987"/>
            <a:ext cx="6248400" cy="3228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pic>
        <p:nvPicPr>
          <p:cNvPr id="217" name="Google Shape;217;p28"/>
          <p:cNvPicPr preferRelativeResize="0"/>
          <p:nvPr/>
        </p:nvPicPr>
        <p:blipFill rotWithShape="1">
          <a:blip r:embed="rId3">
            <a:alphaModFix/>
          </a:blip>
          <a:srcRect b="0" l="0" r="0" t="0"/>
          <a:stretch/>
        </p:blipFill>
        <p:spPr>
          <a:xfrm>
            <a:off x="1223962" y="657224"/>
            <a:ext cx="6353100" cy="2600400"/>
          </a:xfrm>
          <a:prstGeom prst="rect">
            <a:avLst/>
          </a:prstGeom>
          <a:noFill/>
          <a:ln>
            <a:noFill/>
          </a:ln>
        </p:spPr>
      </p:pic>
      <p:pic>
        <p:nvPicPr>
          <p:cNvPr id="218" name="Google Shape;218;p28"/>
          <p:cNvPicPr preferRelativeResize="0"/>
          <p:nvPr/>
        </p:nvPicPr>
        <p:blipFill rotWithShape="1">
          <a:blip r:embed="rId4">
            <a:alphaModFix/>
          </a:blip>
          <a:srcRect b="0" l="0" r="0" t="0"/>
          <a:stretch/>
        </p:blipFill>
        <p:spPr>
          <a:xfrm>
            <a:off x="1223962" y="3543300"/>
            <a:ext cx="6266100" cy="3114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29"/>
          <p:cNvSpPr/>
          <p:nvPr/>
        </p:nvSpPr>
        <p:spPr>
          <a:xfrm>
            <a:off x="4052887" y="4068180"/>
            <a:ext cx="1108200" cy="716100"/>
          </a:xfrm>
          <a:prstGeom prst="rect">
            <a:avLst/>
          </a:prstGeom>
          <a:solidFill>
            <a:schemeClr val="lt1"/>
          </a:solidFill>
          <a:ln cap="flat" cmpd="sng" w="12700">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2200" u="none" cap="none" strike="noStrike">
              <a:solidFill>
                <a:schemeClr val="dk1"/>
              </a:solidFill>
              <a:latin typeface="Calibri"/>
              <a:ea typeface="Calibri"/>
              <a:cs typeface="Calibri"/>
              <a:sym typeface="Calibri"/>
            </a:endParaRPr>
          </a:p>
        </p:txBody>
      </p:sp>
      <p:pic>
        <p:nvPicPr>
          <p:cNvPr id="224" name="Google Shape;224;p29"/>
          <p:cNvPicPr preferRelativeResize="0"/>
          <p:nvPr/>
        </p:nvPicPr>
        <p:blipFill rotWithShape="1">
          <a:blip r:embed="rId3">
            <a:alphaModFix/>
          </a:blip>
          <a:srcRect b="0" l="0" r="0" t="0"/>
          <a:stretch/>
        </p:blipFill>
        <p:spPr>
          <a:xfrm>
            <a:off x="1162049" y="1038224"/>
            <a:ext cx="6448500" cy="4010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0"/>
          <p:cNvSpPr/>
          <p:nvPr/>
        </p:nvSpPr>
        <p:spPr>
          <a:xfrm>
            <a:off x="4052887" y="4068180"/>
            <a:ext cx="1108200" cy="716100"/>
          </a:xfrm>
          <a:prstGeom prst="rect">
            <a:avLst/>
          </a:prstGeom>
          <a:solidFill>
            <a:schemeClr val="lt1"/>
          </a:solidFill>
          <a:ln cap="flat" cmpd="sng" w="12700">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2200" u="none" cap="none" strike="noStrike">
              <a:solidFill>
                <a:schemeClr val="dk1"/>
              </a:solidFill>
              <a:latin typeface="Calibri"/>
              <a:ea typeface="Calibri"/>
              <a:cs typeface="Calibri"/>
              <a:sym typeface="Calibri"/>
            </a:endParaRPr>
          </a:p>
        </p:txBody>
      </p:sp>
      <p:pic>
        <p:nvPicPr>
          <p:cNvPr id="230" name="Google Shape;230;p30"/>
          <p:cNvPicPr preferRelativeResize="0"/>
          <p:nvPr/>
        </p:nvPicPr>
        <p:blipFill rotWithShape="1">
          <a:blip r:embed="rId3">
            <a:alphaModFix/>
          </a:blip>
          <a:srcRect b="0" l="0" r="0" t="0"/>
          <a:stretch/>
        </p:blipFill>
        <p:spPr>
          <a:xfrm>
            <a:off x="1042987" y="1514475"/>
            <a:ext cx="7023900" cy="34908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31"/>
          <p:cNvSpPr/>
          <p:nvPr/>
        </p:nvSpPr>
        <p:spPr>
          <a:xfrm>
            <a:off x="4052887" y="4068180"/>
            <a:ext cx="1108200" cy="716100"/>
          </a:xfrm>
          <a:prstGeom prst="rect">
            <a:avLst/>
          </a:prstGeom>
          <a:solidFill>
            <a:schemeClr val="lt1"/>
          </a:solidFill>
          <a:ln cap="flat" cmpd="sng" w="12700">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2200" u="none" cap="none" strike="noStrike">
              <a:solidFill>
                <a:schemeClr val="dk1"/>
              </a:solidFill>
              <a:latin typeface="Calibri"/>
              <a:ea typeface="Calibri"/>
              <a:cs typeface="Calibri"/>
              <a:sym typeface="Calibri"/>
            </a:endParaRPr>
          </a:p>
        </p:txBody>
      </p:sp>
      <p:pic>
        <p:nvPicPr>
          <p:cNvPr id="236" name="Google Shape;236;p31"/>
          <p:cNvPicPr preferRelativeResize="0"/>
          <p:nvPr/>
        </p:nvPicPr>
        <p:blipFill rotWithShape="1">
          <a:blip r:embed="rId3">
            <a:alphaModFix/>
          </a:blip>
          <a:srcRect b="0" l="0" r="0" t="0"/>
          <a:stretch/>
        </p:blipFill>
        <p:spPr>
          <a:xfrm>
            <a:off x="1162050" y="409570"/>
            <a:ext cx="6162600" cy="3152700"/>
          </a:xfrm>
          <a:prstGeom prst="rect">
            <a:avLst/>
          </a:prstGeom>
          <a:noFill/>
          <a:ln>
            <a:noFill/>
          </a:ln>
        </p:spPr>
      </p:pic>
      <p:pic>
        <p:nvPicPr>
          <p:cNvPr id="237" name="Google Shape;237;p31"/>
          <p:cNvPicPr preferRelativeResize="0"/>
          <p:nvPr/>
        </p:nvPicPr>
        <p:blipFill rotWithShape="1">
          <a:blip r:embed="rId4">
            <a:alphaModFix/>
          </a:blip>
          <a:srcRect b="0" l="0" r="0" t="0"/>
          <a:stretch/>
        </p:blipFill>
        <p:spPr>
          <a:xfrm>
            <a:off x="1109662" y="3848096"/>
            <a:ext cx="6267300" cy="2705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pic>
        <p:nvPicPr>
          <p:cNvPr id="242" name="Google Shape;242;p32"/>
          <p:cNvPicPr preferRelativeResize="0"/>
          <p:nvPr/>
        </p:nvPicPr>
        <p:blipFill rotWithShape="1">
          <a:blip r:embed="rId3">
            <a:alphaModFix/>
          </a:blip>
          <a:srcRect b="0" l="0" r="0" t="0"/>
          <a:stretch/>
        </p:blipFill>
        <p:spPr>
          <a:xfrm>
            <a:off x="2797175" y="1695450"/>
            <a:ext cx="3525838" cy="3467099"/>
          </a:xfrm>
          <a:prstGeom prst="rect">
            <a:avLst/>
          </a:prstGeom>
          <a:noFill/>
          <a:ln>
            <a:noFill/>
          </a:ln>
        </p:spPr>
      </p:pic>
      <p:sp>
        <p:nvSpPr>
          <p:cNvPr id="243" name="Google Shape;243;p32"/>
          <p:cNvSpPr txBox="1"/>
          <p:nvPr/>
        </p:nvSpPr>
        <p:spPr>
          <a:xfrm>
            <a:off x="457200" y="274637"/>
            <a:ext cx="8229600" cy="80645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Font typeface="Ubuntu"/>
              <a:buNone/>
            </a:pPr>
            <a:r>
              <a:rPr b="0" i="0" lang="en-US" sz="3200" u="none" cap="none" strike="noStrike">
                <a:solidFill>
                  <a:schemeClr val="dk1"/>
                </a:solidFill>
                <a:latin typeface="Ubuntu"/>
                <a:ea typeface="Ubuntu"/>
                <a:cs typeface="Ubuntu"/>
                <a:sym typeface="Ubuntu"/>
              </a:rPr>
              <a:t>What happens when Collaborating?</a:t>
            </a:r>
            <a:endParaRPr/>
          </a:p>
        </p:txBody>
      </p:sp>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5"/>
          <p:cNvSpPr txBox="1"/>
          <p:nvPr>
            <p:ph type="title"/>
          </p:nvPr>
        </p:nvSpPr>
        <p:spPr>
          <a:xfrm>
            <a:off x="152400" y="82551"/>
            <a:ext cx="8229600" cy="84137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Font typeface="Arial"/>
              <a:buNone/>
            </a:pPr>
            <a:r>
              <a:rPr b="0" i="0" lang="en-US" sz="3300" u="none" cap="none" strike="noStrike">
                <a:solidFill>
                  <a:schemeClr val="dk1"/>
                </a:solidFill>
                <a:latin typeface="Arial"/>
                <a:ea typeface="Arial"/>
                <a:cs typeface="Arial"/>
                <a:sym typeface="Arial"/>
              </a:rPr>
              <a:t>Version Control – Lingo</a:t>
            </a:r>
            <a:endParaRPr/>
          </a:p>
        </p:txBody>
      </p:sp>
      <p:grpSp>
        <p:nvGrpSpPr>
          <p:cNvPr id="100" name="Google Shape;100;p15"/>
          <p:cNvGrpSpPr/>
          <p:nvPr/>
        </p:nvGrpSpPr>
        <p:grpSpPr>
          <a:xfrm>
            <a:off x="300990" y="1153658"/>
            <a:ext cx="3093719" cy="3915582"/>
            <a:chOff x="152400" y="1234382"/>
            <a:chExt cx="3093719" cy="3818471"/>
          </a:xfrm>
        </p:grpSpPr>
        <p:sp>
          <p:nvSpPr>
            <p:cNvPr id="101" name="Google Shape;101;p15"/>
            <p:cNvSpPr/>
            <p:nvPr/>
          </p:nvSpPr>
          <p:spPr>
            <a:xfrm>
              <a:off x="152400" y="1566942"/>
              <a:ext cx="3093719" cy="3485911"/>
            </a:xfrm>
            <a:prstGeom prst="roundRect">
              <a:avLst>
                <a:gd fmla="val 16667" name="adj"/>
              </a:avLst>
            </a:prstGeom>
            <a:gradFill>
              <a:gsLst>
                <a:gs pos="0">
                  <a:srgbClr val="FFC647"/>
                </a:gs>
                <a:gs pos="50000">
                  <a:srgbClr val="FFC600"/>
                </a:gs>
                <a:gs pos="100000">
                  <a:srgbClr val="E3B400"/>
                </a:gs>
              </a:gsLst>
              <a:lin ang="5400000" scaled="0"/>
            </a:gradFill>
            <a:ln>
              <a:noFill/>
            </a:ln>
            <a:effectLst>
              <a:outerShdw blurRad="44450" algn="ctr" dir="5400000" dist="27939">
                <a:srgbClr val="000000">
                  <a:alpha val="3137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102" name="Google Shape;102;p15"/>
            <p:cNvSpPr txBox="1"/>
            <p:nvPr/>
          </p:nvSpPr>
          <p:spPr>
            <a:xfrm>
              <a:off x="300989" y="1743194"/>
              <a:ext cx="2796539" cy="3133408"/>
            </a:xfrm>
            <a:prstGeom prst="rect">
              <a:avLst/>
            </a:prstGeom>
            <a:noFill/>
            <a:ln>
              <a:noFill/>
            </a:ln>
          </p:spPr>
          <p:txBody>
            <a:bodyPr anchorCtr="0" anchor="t" bIns="91425" lIns="91425" spcFirstLastPara="1" rIns="91425" wrap="square" tIns="91425">
              <a:noAutofit/>
            </a:bodyPr>
            <a:lstStyle/>
            <a:p>
              <a:pPr indent="-342900" lvl="0" marL="342900" marR="0" rtl="0" algn="l">
                <a:lnSpc>
                  <a:spcPct val="130000"/>
                </a:lnSpc>
                <a:spcBef>
                  <a:spcPts val="0"/>
                </a:spcBef>
                <a:spcAft>
                  <a:spcPts val="0"/>
                </a:spcAft>
                <a:buClr>
                  <a:srgbClr val="0C0C0C"/>
                </a:buClr>
                <a:buSzPts val="2400"/>
                <a:buFont typeface="Noto Sans Symbols"/>
                <a:buChar char="▪"/>
              </a:pPr>
              <a:r>
                <a:rPr b="0" i="0" lang="en-US" sz="2400" u="none" cap="none" strike="noStrike">
                  <a:solidFill>
                    <a:srgbClr val="0C0C0C"/>
                  </a:solidFill>
                  <a:latin typeface="Ubuntu"/>
                  <a:ea typeface="Ubuntu"/>
                  <a:cs typeface="Ubuntu"/>
                  <a:sym typeface="Ubuntu"/>
                </a:rPr>
                <a:t>Source Control</a:t>
              </a:r>
              <a:endParaRPr/>
            </a:p>
            <a:p>
              <a:pPr indent="-342900" lvl="0" marL="342900" marR="0" rtl="0" algn="l">
                <a:lnSpc>
                  <a:spcPct val="130000"/>
                </a:lnSpc>
                <a:spcBef>
                  <a:spcPts val="0"/>
                </a:spcBef>
                <a:spcAft>
                  <a:spcPts val="0"/>
                </a:spcAft>
                <a:buClr>
                  <a:srgbClr val="0C0C0C"/>
                </a:buClr>
                <a:buSzPts val="2400"/>
                <a:buFont typeface="Noto Sans Symbols"/>
                <a:buChar char="▪"/>
              </a:pPr>
              <a:r>
                <a:rPr b="0" i="0" lang="en-US" sz="2400" u="none" cap="none" strike="noStrike">
                  <a:solidFill>
                    <a:srgbClr val="0C0C0C"/>
                  </a:solidFill>
                  <a:latin typeface="Ubuntu"/>
                  <a:ea typeface="Ubuntu"/>
                  <a:cs typeface="Ubuntu"/>
                  <a:sym typeface="Ubuntu"/>
                </a:rPr>
                <a:t>Repository</a:t>
              </a:r>
              <a:endParaRPr/>
            </a:p>
            <a:p>
              <a:pPr indent="-342900" lvl="0" marL="342900" marR="0" rtl="0" algn="l">
                <a:lnSpc>
                  <a:spcPct val="130000"/>
                </a:lnSpc>
                <a:spcBef>
                  <a:spcPts val="0"/>
                </a:spcBef>
                <a:spcAft>
                  <a:spcPts val="0"/>
                </a:spcAft>
                <a:buClr>
                  <a:srgbClr val="0C0C0C"/>
                </a:buClr>
                <a:buSzPts val="2400"/>
                <a:buFont typeface="Noto Sans Symbols"/>
                <a:buChar char="▪"/>
              </a:pPr>
              <a:r>
                <a:rPr b="0" i="0" lang="en-US" sz="2400" u="none" cap="none" strike="noStrike">
                  <a:solidFill>
                    <a:srgbClr val="0C0C0C"/>
                  </a:solidFill>
                  <a:latin typeface="Ubuntu"/>
                  <a:ea typeface="Ubuntu"/>
                  <a:cs typeface="Ubuntu"/>
                  <a:sym typeface="Ubuntu"/>
                </a:rPr>
                <a:t>Server</a:t>
              </a:r>
              <a:endParaRPr/>
            </a:p>
            <a:p>
              <a:pPr indent="-342900" lvl="0" marL="342900" marR="0" rtl="0" algn="l">
                <a:lnSpc>
                  <a:spcPct val="130000"/>
                </a:lnSpc>
                <a:spcBef>
                  <a:spcPts val="0"/>
                </a:spcBef>
                <a:spcAft>
                  <a:spcPts val="0"/>
                </a:spcAft>
                <a:buClr>
                  <a:srgbClr val="0C0C0C"/>
                </a:buClr>
                <a:buSzPts val="2400"/>
                <a:buFont typeface="Noto Sans Symbols"/>
                <a:buChar char="▪"/>
              </a:pPr>
              <a:r>
                <a:rPr b="0" i="0" lang="en-US" sz="2400" u="none" cap="none" strike="noStrike">
                  <a:solidFill>
                    <a:srgbClr val="0C0C0C"/>
                  </a:solidFill>
                  <a:latin typeface="Ubuntu"/>
                  <a:ea typeface="Ubuntu"/>
                  <a:cs typeface="Ubuntu"/>
                  <a:sym typeface="Ubuntu"/>
                </a:rPr>
                <a:t>Client</a:t>
              </a:r>
              <a:endParaRPr/>
            </a:p>
            <a:p>
              <a:pPr indent="-342900" lvl="0" marL="342900" marR="0" rtl="0" algn="l">
                <a:lnSpc>
                  <a:spcPct val="130000"/>
                </a:lnSpc>
                <a:spcBef>
                  <a:spcPts val="0"/>
                </a:spcBef>
                <a:spcAft>
                  <a:spcPts val="0"/>
                </a:spcAft>
                <a:buClr>
                  <a:srgbClr val="0C0C0C"/>
                </a:buClr>
                <a:buSzPts val="2400"/>
                <a:buFont typeface="Noto Sans Symbols"/>
                <a:buChar char="▪"/>
              </a:pPr>
              <a:r>
                <a:rPr b="0" i="0" lang="en-US" sz="2400" u="none" cap="none" strike="noStrike">
                  <a:solidFill>
                    <a:srgbClr val="0C0C0C"/>
                  </a:solidFill>
                  <a:latin typeface="Ubuntu"/>
                  <a:ea typeface="Ubuntu"/>
                  <a:cs typeface="Ubuntu"/>
                  <a:sym typeface="Ubuntu"/>
                </a:rPr>
                <a:t>Working Copy</a:t>
              </a:r>
              <a:endParaRPr/>
            </a:p>
            <a:p>
              <a:pPr indent="-342900" lvl="0" marL="342900" marR="0" rtl="0" algn="l">
                <a:lnSpc>
                  <a:spcPct val="130000"/>
                </a:lnSpc>
                <a:spcBef>
                  <a:spcPts val="0"/>
                </a:spcBef>
                <a:spcAft>
                  <a:spcPts val="0"/>
                </a:spcAft>
                <a:buClr>
                  <a:srgbClr val="0C0C0C"/>
                </a:buClr>
                <a:buSzPts val="2400"/>
                <a:buFont typeface="Noto Sans Symbols"/>
                <a:buChar char="▪"/>
              </a:pPr>
              <a:r>
                <a:rPr b="0" i="0" lang="en-US" sz="2400" u="none" cap="none" strike="noStrike">
                  <a:solidFill>
                    <a:srgbClr val="0C0C0C"/>
                  </a:solidFill>
                  <a:latin typeface="Ubuntu"/>
                  <a:ea typeface="Ubuntu"/>
                  <a:cs typeface="Ubuntu"/>
                  <a:sym typeface="Ubuntu"/>
                </a:rPr>
                <a:t>Trunk / Main</a:t>
              </a:r>
              <a:endParaRPr/>
            </a:p>
            <a:p>
              <a:pPr indent="0" lvl="0" marL="0" marR="0" rtl="0" algn="l">
                <a:lnSpc>
                  <a:spcPct val="130000"/>
                </a:lnSpc>
                <a:spcBef>
                  <a:spcPts val="0"/>
                </a:spcBef>
                <a:spcAft>
                  <a:spcPts val="0"/>
                </a:spcAft>
                <a:buClr>
                  <a:srgbClr val="000000"/>
                </a:buClr>
                <a:buFont typeface="Arial"/>
                <a:buNone/>
              </a:pPr>
              <a:r>
                <a:t/>
              </a:r>
              <a:endParaRPr b="0" i="0" sz="2400" u="none" cap="none" strike="noStrike">
                <a:solidFill>
                  <a:srgbClr val="0C0C0C"/>
                </a:solidFill>
                <a:latin typeface="Ubuntu"/>
                <a:ea typeface="Ubuntu"/>
                <a:cs typeface="Ubuntu"/>
                <a:sym typeface="Ubuntu"/>
              </a:endParaRPr>
            </a:p>
          </p:txBody>
        </p:sp>
        <p:sp>
          <p:nvSpPr>
            <p:cNvPr id="103" name="Google Shape;103;p15"/>
            <p:cNvSpPr/>
            <p:nvPr/>
          </p:nvSpPr>
          <p:spPr>
            <a:xfrm>
              <a:off x="928687" y="1234382"/>
              <a:ext cx="1381601" cy="559323"/>
            </a:xfrm>
            <a:prstGeom prst="rect">
              <a:avLst/>
            </a:prstGeom>
            <a:solidFill>
              <a:schemeClr val="accent5"/>
            </a:solidFill>
            <a:ln cap="flat" cmpd="sng" w="19050">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104" name="Google Shape;104;p15"/>
            <p:cNvSpPr txBox="1"/>
            <p:nvPr/>
          </p:nvSpPr>
          <p:spPr>
            <a:xfrm>
              <a:off x="1008458" y="1285874"/>
              <a:ext cx="1222057" cy="50783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Font typeface="Ubuntu"/>
                <a:buNone/>
              </a:pPr>
              <a:r>
                <a:rPr b="1" i="0" lang="en-US" sz="2700" u="none" cap="none" strike="noStrike">
                  <a:solidFill>
                    <a:srgbClr val="FFFFFF"/>
                  </a:solidFill>
                  <a:latin typeface="Ubuntu"/>
                  <a:ea typeface="Ubuntu"/>
                  <a:cs typeface="Ubuntu"/>
                  <a:sym typeface="Ubuntu"/>
                </a:rPr>
                <a:t>Setup</a:t>
              </a:r>
              <a:endParaRPr/>
            </a:p>
          </p:txBody>
        </p:sp>
      </p:grpSp>
      <p:grpSp>
        <p:nvGrpSpPr>
          <p:cNvPr id="105" name="Google Shape;105;p15"/>
          <p:cNvGrpSpPr/>
          <p:nvPr/>
        </p:nvGrpSpPr>
        <p:grpSpPr>
          <a:xfrm>
            <a:off x="3246119" y="2273708"/>
            <a:ext cx="3181350" cy="4432004"/>
            <a:chOff x="5855017" y="6852"/>
            <a:chExt cx="3181350" cy="4189674"/>
          </a:xfrm>
        </p:grpSpPr>
        <p:sp>
          <p:nvSpPr>
            <p:cNvPr id="106" name="Google Shape;106;p15"/>
            <p:cNvSpPr/>
            <p:nvPr/>
          </p:nvSpPr>
          <p:spPr>
            <a:xfrm>
              <a:off x="5855017" y="433183"/>
              <a:ext cx="3124916" cy="3745229"/>
            </a:xfrm>
            <a:prstGeom prst="roundRect">
              <a:avLst>
                <a:gd fmla="val 16667" name="adj"/>
              </a:avLst>
            </a:prstGeom>
            <a:gradFill>
              <a:gsLst>
                <a:gs pos="0">
                  <a:srgbClr val="FFC647"/>
                </a:gs>
                <a:gs pos="50000">
                  <a:srgbClr val="FFC600"/>
                </a:gs>
                <a:gs pos="100000">
                  <a:srgbClr val="E3B400"/>
                </a:gs>
              </a:gsLst>
              <a:lin ang="5400000" scaled="0"/>
            </a:gradFill>
            <a:ln>
              <a:noFill/>
            </a:ln>
            <a:effectLst>
              <a:outerShdw blurRad="44450" algn="ctr" dir="5400000" dist="27939">
                <a:srgbClr val="000000">
                  <a:alpha val="3137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107" name="Google Shape;107;p15"/>
            <p:cNvSpPr/>
            <p:nvPr/>
          </p:nvSpPr>
          <p:spPr>
            <a:xfrm>
              <a:off x="5995987" y="478208"/>
              <a:ext cx="3040380" cy="3718318"/>
            </a:xfrm>
            <a:prstGeom prst="rect">
              <a:avLst/>
            </a:prstGeom>
            <a:noFill/>
            <a:ln>
              <a:noFill/>
            </a:ln>
          </p:spPr>
          <p:txBody>
            <a:bodyPr anchorCtr="0" anchor="t" bIns="45700" lIns="91425" spcFirstLastPara="1" rIns="91425" wrap="square" tIns="45700">
              <a:noAutofit/>
            </a:bodyPr>
            <a:lstStyle/>
            <a:p>
              <a:pPr indent="-342900" lvl="0" marL="342900" marR="0" rtl="0" algn="l">
                <a:lnSpc>
                  <a:spcPct val="130000"/>
                </a:lnSpc>
                <a:spcBef>
                  <a:spcPts val="0"/>
                </a:spcBef>
                <a:spcAft>
                  <a:spcPts val="0"/>
                </a:spcAft>
                <a:buClr>
                  <a:srgbClr val="0C0C0C"/>
                </a:buClr>
                <a:buSzPts val="2400"/>
                <a:buFont typeface="Noto Sans Symbols"/>
                <a:buChar char="▪"/>
              </a:pPr>
              <a:r>
                <a:rPr b="0" i="0" lang="en-US" sz="2400" u="none" cap="none" strike="noStrike">
                  <a:solidFill>
                    <a:srgbClr val="0C0C0C"/>
                  </a:solidFill>
                  <a:latin typeface="Ubuntu"/>
                  <a:ea typeface="Ubuntu"/>
                  <a:cs typeface="Ubuntu"/>
                  <a:sym typeface="Ubuntu"/>
                </a:rPr>
                <a:t>Add</a:t>
              </a:r>
              <a:endParaRPr/>
            </a:p>
            <a:p>
              <a:pPr indent="-342900" lvl="0" marL="342900" marR="0" rtl="0" algn="l">
                <a:lnSpc>
                  <a:spcPct val="130000"/>
                </a:lnSpc>
                <a:spcBef>
                  <a:spcPts val="0"/>
                </a:spcBef>
                <a:spcAft>
                  <a:spcPts val="0"/>
                </a:spcAft>
                <a:buClr>
                  <a:srgbClr val="0C0C0C"/>
                </a:buClr>
                <a:buSzPts val="2400"/>
                <a:buFont typeface="Noto Sans Symbols"/>
                <a:buChar char="▪"/>
              </a:pPr>
              <a:r>
                <a:rPr b="0" i="0" lang="en-US" sz="2400" u="none" cap="none" strike="noStrike">
                  <a:solidFill>
                    <a:srgbClr val="0C0C0C"/>
                  </a:solidFill>
                  <a:latin typeface="Ubuntu"/>
                  <a:ea typeface="Ubuntu"/>
                  <a:cs typeface="Ubuntu"/>
                  <a:sym typeface="Ubuntu"/>
                </a:rPr>
                <a:t>Check out</a:t>
              </a:r>
              <a:endParaRPr/>
            </a:p>
            <a:p>
              <a:pPr indent="-342900" lvl="0" marL="342900" marR="0" rtl="0" algn="l">
                <a:lnSpc>
                  <a:spcPct val="130000"/>
                </a:lnSpc>
                <a:spcBef>
                  <a:spcPts val="0"/>
                </a:spcBef>
                <a:spcAft>
                  <a:spcPts val="0"/>
                </a:spcAft>
                <a:buClr>
                  <a:srgbClr val="0C0C0C"/>
                </a:buClr>
                <a:buSzPts val="2400"/>
                <a:buFont typeface="Noto Sans Symbols"/>
                <a:buChar char="▪"/>
              </a:pPr>
              <a:r>
                <a:rPr b="0" i="0" lang="en-US" sz="2400" u="none" cap="none" strike="noStrike">
                  <a:solidFill>
                    <a:srgbClr val="0C0C0C"/>
                  </a:solidFill>
                  <a:latin typeface="Ubuntu"/>
                  <a:ea typeface="Ubuntu"/>
                  <a:cs typeface="Ubuntu"/>
                  <a:sym typeface="Ubuntu"/>
                </a:rPr>
                <a:t>Check in / Commit</a:t>
              </a:r>
              <a:endParaRPr/>
            </a:p>
            <a:p>
              <a:pPr indent="-342900" lvl="0" marL="342900" marR="0" rtl="0" algn="l">
                <a:lnSpc>
                  <a:spcPct val="130000"/>
                </a:lnSpc>
                <a:spcBef>
                  <a:spcPts val="0"/>
                </a:spcBef>
                <a:spcAft>
                  <a:spcPts val="0"/>
                </a:spcAft>
                <a:buClr>
                  <a:srgbClr val="0C0C0C"/>
                </a:buClr>
                <a:buSzPts val="2400"/>
                <a:buFont typeface="Noto Sans Symbols"/>
                <a:buChar char="▪"/>
              </a:pPr>
              <a:r>
                <a:rPr b="0" i="0" lang="en-US" sz="2400" u="none" cap="none" strike="noStrike">
                  <a:solidFill>
                    <a:srgbClr val="0C0C0C"/>
                  </a:solidFill>
                  <a:latin typeface="Ubuntu"/>
                  <a:ea typeface="Ubuntu"/>
                  <a:cs typeface="Ubuntu"/>
                  <a:sym typeface="Ubuntu"/>
                </a:rPr>
                <a:t>Check in message</a:t>
              </a:r>
              <a:endParaRPr/>
            </a:p>
            <a:p>
              <a:pPr indent="-342900" lvl="0" marL="342900" marR="0" rtl="0" algn="l">
                <a:lnSpc>
                  <a:spcPct val="130000"/>
                </a:lnSpc>
                <a:spcBef>
                  <a:spcPts val="0"/>
                </a:spcBef>
                <a:spcAft>
                  <a:spcPts val="0"/>
                </a:spcAft>
                <a:buClr>
                  <a:srgbClr val="0C0C0C"/>
                </a:buClr>
                <a:buSzPts val="2400"/>
                <a:buFont typeface="Noto Sans Symbols"/>
                <a:buChar char="▪"/>
              </a:pPr>
              <a:r>
                <a:rPr b="0" i="0" lang="en-US" sz="2400" u="none" cap="none" strike="noStrike">
                  <a:solidFill>
                    <a:srgbClr val="0C0C0C"/>
                  </a:solidFill>
                  <a:latin typeface="Ubuntu"/>
                  <a:ea typeface="Ubuntu"/>
                  <a:cs typeface="Ubuntu"/>
                  <a:sym typeface="Ubuntu"/>
                </a:rPr>
                <a:t>Change log</a:t>
              </a:r>
              <a:endParaRPr/>
            </a:p>
            <a:p>
              <a:pPr indent="-342900" lvl="0" marL="342900" marR="0" rtl="0" algn="l">
                <a:lnSpc>
                  <a:spcPct val="130000"/>
                </a:lnSpc>
                <a:spcBef>
                  <a:spcPts val="0"/>
                </a:spcBef>
                <a:spcAft>
                  <a:spcPts val="0"/>
                </a:spcAft>
                <a:buClr>
                  <a:srgbClr val="0C0C0C"/>
                </a:buClr>
                <a:buSzPts val="2400"/>
                <a:buFont typeface="Noto Sans Symbols"/>
                <a:buChar char="▪"/>
              </a:pPr>
              <a:r>
                <a:rPr b="0" i="0" lang="en-US" sz="2400" u="none" cap="none" strike="noStrike">
                  <a:solidFill>
                    <a:srgbClr val="0C0C0C"/>
                  </a:solidFill>
                  <a:latin typeface="Ubuntu"/>
                  <a:ea typeface="Ubuntu"/>
                  <a:cs typeface="Ubuntu"/>
                  <a:sym typeface="Ubuntu"/>
                </a:rPr>
                <a:t>Update</a:t>
              </a:r>
              <a:endParaRPr/>
            </a:p>
            <a:p>
              <a:pPr indent="-342900" lvl="0" marL="342900" marR="0" rtl="0" algn="l">
                <a:lnSpc>
                  <a:spcPct val="130000"/>
                </a:lnSpc>
                <a:spcBef>
                  <a:spcPts val="0"/>
                </a:spcBef>
                <a:spcAft>
                  <a:spcPts val="0"/>
                </a:spcAft>
                <a:buClr>
                  <a:srgbClr val="0C0C0C"/>
                </a:buClr>
                <a:buSzPts val="2400"/>
                <a:buFont typeface="Noto Sans Symbols"/>
                <a:buChar char="▪"/>
              </a:pPr>
              <a:r>
                <a:rPr b="0" i="0" lang="en-US" sz="2400" u="none" cap="none" strike="noStrike">
                  <a:solidFill>
                    <a:srgbClr val="0C0C0C"/>
                  </a:solidFill>
                  <a:latin typeface="Ubuntu"/>
                  <a:ea typeface="Ubuntu"/>
                  <a:cs typeface="Ubuntu"/>
                  <a:sym typeface="Ubuntu"/>
                </a:rPr>
                <a:t>Revert</a:t>
              </a:r>
              <a:endParaRPr/>
            </a:p>
            <a:p>
              <a:pPr indent="-342900" lvl="0" marL="342900" marR="0" rtl="0" algn="l">
                <a:lnSpc>
                  <a:spcPct val="130000"/>
                </a:lnSpc>
                <a:spcBef>
                  <a:spcPts val="0"/>
                </a:spcBef>
                <a:spcAft>
                  <a:spcPts val="0"/>
                </a:spcAft>
                <a:buClr>
                  <a:srgbClr val="0C0C0C"/>
                </a:buClr>
                <a:buSzPts val="2400"/>
                <a:buFont typeface="Noto Sans Symbols"/>
                <a:buChar char="▪"/>
              </a:pPr>
              <a:r>
                <a:rPr b="0" i="0" lang="en-US" sz="2400" u="none" cap="none" strike="noStrike">
                  <a:solidFill>
                    <a:srgbClr val="0C0C0C"/>
                  </a:solidFill>
                  <a:latin typeface="Ubuntu"/>
                  <a:ea typeface="Ubuntu"/>
                  <a:cs typeface="Ubuntu"/>
                  <a:sym typeface="Ubuntu"/>
                </a:rPr>
                <a:t>Revision</a:t>
              </a:r>
              <a:endParaRPr/>
            </a:p>
          </p:txBody>
        </p:sp>
        <p:sp>
          <p:nvSpPr>
            <p:cNvPr id="108" name="Google Shape;108;p15"/>
            <p:cNvSpPr/>
            <p:nvPr/>
          </p:nvSpPr>
          <p:spPr>
            <a:xfrm>
              <a:off x="6646953" y="6852"/>
              <a:ext cx="1357312" cy="507830"/>
            </a:xfrm>
            <a:prstGeom prst="rect">
              <a:avLst/>
            </a:prstGeom>
            <a:solidFill>
              <a:srgbClr val="0070C0"/>
            </a:solidFill>
            <a:ln>
              <a:noFill/>
            </a:ln>
            <a:effectLst>
              <a:outerShdw blurRad="107950" algn="ctr" dir="5400000" dist="12700">
                <a:srgbClr val="000000"/>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Calibri"/>
                <a:buNone/>
              </a:pPr>
              <a:r>
                <a:rPr b="0" i="0" lang="en-US" sz="2400" u="none" cap="none" strike="noStrike">
                  <a:solidFill>
                    <a:schemeClr val="lt1"/>
                  </a:solidFill>
                  <a:latin typeface="Calibri"/>
                  <a:ea typeface="Calibri"/>
                  <a:cs typeface="Calibri"/>
                  <a:sym typeface="Calibri"/>
                </a:rPr>
                <a:t>Actions</a:t>
              </a:r>
              <a:endParaRPr/>
            </a:p>
          </p:txBody>
        </p:sp>
      </p:grpSp>
      <p:sp>
        <p:nvSpPr>
          <p:cNvPr id="109" name="Google Shape;109;p15"/>
          <p:cNvSpPr/>
          <p:nvPr/>
        </p:nvSpPr>
        <p:spPr>
          <a:xfrm>
            <a:off x="6144507" y="1280848"/>
            <a:ext cx="2657474" cy="2376487"/>
          </a:xfrm>
          <a:prstGeom prst="roundRect">
            <a:avLst>
              <a:gd fmla="val 16667" name="adj"/>
            </a:avLst>
          </a:prstGeom>
          <a:solidFill>
            <a:srgbClr val="0070C0"/>
          </a:solidFill>
          <a:ln>
            <a:noFill/>
          </a:ln>
          <a:effectLst>
            <a:outerShdw blurRad="44450" algn="ctr" dir="5400000" dist="27939">
              <a:srgbClr val="000000">
                <a:alpha val="3137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10" name="Google Shape;110;p15"/>
          <p:cNvSpPr txBox="1"/>
          <p:nvPr/>
        </p:nvSpPr>
        <p:spPr>
          <a:xfrm>
            <a:off x="6371037" y="1546629"/>
            <a:ext cx="2300288" cy="1938991"/>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chemeClr val="lt1"/>
              </a:buClr>
              <a:buSzPts val="2400"/>
              <a:buFont typeface="Noto Sans Symbols"/>
              <a:buChar char="▪"/>
            </a:pPr>
            <a:r>
              <a:rPr b="0" i="0" lang="en-US" sz="2400" u="none" cap="none" strike="noStrike">
                <a:solidFill>
                  <a:schemeClr val="lt1"/>
                </a:solidFill>
                <a:latin typeface="Ubuntu"/>
                <a:ea typeface="Ubuntu"/>
                <a:cs typeface="Ubuntu"/>
                <a:sym typeface="Ubuntu"/>
              </a:rPr>
              <a:t>Branch</a:t>
            </a:r>
            <a:endParaRPr/>
          </a:p>
          <a:p>
            <a:pPr indent="-285750" lvl="0" marL="285750" marR="0" rtl="0" algn="l">
              <a:lnSpc>
                <a:spcPct val="100000"/>
              </a:lnSpc>
              <a:spcBef>
                <a:spcPts val="0"/>
              </a:spcBef>
              <a:spcAft>
                <a:spcPts val="0"/>
              </a:spcAft>
              <a:buClr>
                <a:schemeClr val="lt1"/>
              </a:buClr>
              <a:buSzPts val="2400"/>
              <a:buFont typeface="Noto Sans Symbols"/>
              <a:buChar char="▪"/>
            </a:pPr>
            <a:r>
              <a:rPr b="0" i="0" lang="en-US" sz="2400" u="none" cap="none" strike="noStrike">
                <a:solidFill>
                  <a:schemeClr val="lt1"/>
                </a:solidFill>
                <a:latin typeface="Ubuntu"/>
                <a:ea typeface="Ubuntu"/>
                <a:cs typeface="Ubuntu"/>
                <a:sym typeface="Ubuntu"/>
              </a:rPr>
              <a:t>Diff</a:t>
            </a:r>
            <a:endParaRPr/>
          </a:p>
          <a:p>
            <a:pPr indent="-285750" lvl="0" marL="285750" marR="0" rtl="0" algn="l">
              <a:lnSpc>
                <a:spcPct val="100000"/>
              </a:lnSpc>
              <a:spcBef>
                <a:spcPts val="0"/>
              </a:spcBef>
              <a:spcAft>
                <a:spcPts val="0"/>
              </a:spcAft>
              <a:buClr>
                <a:schemeClr val="lt1"/>
              </a:buClr>
              <a:buSzPts val="2400"/>
              <a:buFont typeface="Noto Sans Symbols"/>
              <a:buChar char="▪"/>
            </a:pPr>
            <a:r>
              <a:rPr b="0" i="0" lang="en-US" sz="2400" u="none" cap="none" strike="noStrike">
                <a:solidFill>
                  <a:schemeClr val="lt1"/>
                </a:solidFill>
                <a:latin typeface="Ubuntu"/>
                <a:ea typeface="Ubuntu"/>
                <a:cs typeface="Ubuntu"/>
                <a:sym typeface="Ubuntu"/>
              </a:rPr>
              <a:t>Merge</a:t>
            </a:r>
            <a:endParaRPr/>
          </a:p>
          <a:p>
            <a:pPr indent="-285750" lvl="0" marL="285750" marR="0" rtl="0" algn="l">
              <a:lnSpc>
                <a:spcPct val="100000"/>
              </a:lnSpc>
              <a:spcBef>
                <a:spcPts val="0"/>
              </a:spcBef>
              <a:spcAft>
                <a:spcPts val="0"/>
              </a:spcAft>
              <a:buClr>
                <a:schemeClr val="lt1"/>
              </a:buClr>
              <a:buSzPts val="2400"/>
              <a:buFont typeface="Noto Sans Symbols"/>
              <a:buChar char="▪"/>
            </a:pPr>
            <a:r>
              <a:rPr b="0" i="0" lang="en-US" sz="2400" u="none" cap="none" strike="noStrike">
                <a:solidFill>
                  <a:schemeClr val="lt1"/>
                </a:solidFill>
                <a:latin typeface="Ubuntu"/>
                <a:ea typeface="Ubuntu"/>
                <a:cs typeface="Ubuntu"/>
                <a:sym typeface="Ubuntu"/>
              </a:rPr>
              <a:t>Conflict</a:t>
            </a:r>
            <a:endParaRPr/>
          </a:p>
          <a:p>
            <a:pPr indent="-285750" lvl="0" marL="285750" marR="0" rtl="0" algn="l">
              <a:lnSpc>
                <a:spcPct val="100000"/>
              </a:lnSpc>
              <a:spcBef>
                <a:spcPts val="0"/>
              </a:spcBef>
              <a:spcAft>
                <a:spcPts val="0"/>
              </a:spcAft>
              <a:buClr>
                <a:schemeClr val="lt1"/>
              </a:buClr>
              <a:buSzPts val="2400"/>
              <a:buFont typeface="Noto Sans Symbols"/>
              <a:buChar char="▪"/>
            </a:pPr>
            <a:r>
              <a:rPr b="0" i="0" lang="en-US" sz="2400" u="none" cap="none" strike="noStrike">
                <a:solidFill>
                  <a:schemeClr val="lt1"/>
                </a:solidFill>
                <a:latin typeface="Ubuntu"/>
                <a:ea typeface="Ubuntu"/>
                <a:cs typeface="Ubuntu"/>
                <a:sym typeface="Ubuntu"/>
              </a:rPr>
              <a:t>Resolve</a:t>
            </a:r>
            <a:endParaRPr/>
          </a:p>
        </p:txBody>
      </p:sp>
      <p:pic>
        <p:nvPicPr>
          <p:cNvPr id="111" name="Google Shape;111;p15"/>
          <p:cNvPicPr preferRelativeResize="0"/>
          <p:nvPr/>
        </p:nvPicPr>
        <p:blipFill rotWithShape="1">
          <a:blip r:embed="rId3">
            <a:alphaModFix/>
          </a:blip>
          <a:srcRect b="0" l="0" r="0" t="0"/>
          <a:stretch/>
        </p:blipFill>
        <p:spPr>
          <a:xfrm>
            <a:off x="6483903" y="4014257"/>
            <a:ext cx="2438399" cy="2438399"/>
          </a:xfrm>
          <a:prstGeom prst="rect">
            <a:avLst/>
          </a:prstGeom>
          <a:noFill/>
          <a:ln>
            <a:noFill/>
          </a:ln>
        </p:spPr>
      </p:pic>
      <p:sp>
        <p:nvSpPr>
          <p:cNvPr id="112" name="Google Shape;112;p15"/>
          <p:cNvSpPr/>
          <p:nvPr/>
        </p:nvSpPr>
        <p:spPr>
          <a:xfrm>
            <a:off x="6144507" y="867083"/>
            <a:ext cx="2657474" cy="507830"/>
          </a:xfrm>
          <a:prstGeom prst="rect">
            <a:avLst/>
          </a:prstGeom>
          <a:solidFill>
            <a:srgbClr val="FFD966"/>
          </a:solidFill>
          <a:ln cap="flat" cmpd="sng" w="12700">
            <a:solidFill>
              <a:srgbClr val="FFD966"/>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2400" u="none" cap="none" strike="noStrike">
                <a:solidFill>
                  <a:schemeClr val="dk1"/>
                </a:solidFill>
                <a:latin typeface="Calibri"/>
                <a:ea typeface="Calibri"/>
                <a:cs typeface="Calibri"/>
                <a:sym typeface="Calibri"/>
              </a:rPr>
              <a:t>Advanced Actions</a:t>
            </a:r>
            <a:endParaRPr/>
          </a:p>
        </p:txBody>
      </p:sp>
    </p:spTree>
  </p:cSld>
  <p:clrMapOvr>
    <a:masterClrMapping/>
  </p:clrMapOvr>
  <p:transition spd="slow">
    <p:fade thruBlk="1"/>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33"/>
          <p:cNvSpPr txBox="1"/>
          <p:nvPr>
            <p:ph type="title"/>
          </p:nvPr>
        </p:nvSpPr>
        <p:spPr>
          <a:xfrm>
            <a:off x="457200" y="274637"/>
            <a:ext cx="8229600" cy="806450"/>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dk1"/>
              </a:buClr>
              <a:buFont typeface="Calibri"/>
              <a:buNone/>
            </a:pPr>
            <a:r>
              <a:t/>
            </a:r>
            <a:endParaRPr b="0" i="0" sz="3300" u="none" cap="none" strike="noStrike">
              <a:solidFill>
                <a:schemeClr val="dk1"/>
              </a:solidFill>
              <a:latin typeface="Arial"/>
              <a:ea typeface="Arial"/>
              <a:cs typeface="Arial"/>
              <a:sym typeface="Arial"/>
            </a:endParaRPr>
          </a:p>
        </p:txBody>
      </p:sp>
      <p:pic>
        <p:nvPicPr>
          <p:cNvPr id="249" name="Google Shape;249;p33"/>
          <p:cNvPicPr preferRelativeResize="0"/>
          <p:nvPr/>
        </p:nvPicPr>
        <p:blipFill rotWithShape="1">
          <a:blip r:embed="rId3">
            <a:alphaModFix/>
          </a:blip>
          <a:srcRect b="0" l="0" r="0" t="0"/>
          <a:stretch/>
        </p:blipFill>
        <p:spPr>
          <a:xfrm>
            <a:off x="0" y="0"/>
            <a:ext cx="9144000" cy="6858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34"/>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dk1"/>
              </a:buClr>
              <a:buFont typeface="Calibri"/>
              <a:buNone/>
            </a:pPr>
            <a:r>
              <a:t/>
            </a:r>
            <a:endParaRPr b="0" i="0" sz="3300" u="none" cap="none" strike="noStrike">
              <a:solidFill>
                <a:schemeClr val="dk1"/>
              </a:solidFill>
              <a:latin typeface="Arial"/>
              <a:ea typeface="Arial"/>
              <a:cs typeface="Arial"/>
              <a:sym typeface="Arial"/>
            </a:endParaRPr>
          </a:p>
        </p:txBody>
      </p:sp>
      <p:sp>
        <p:nvSpPr>
          <p:cNvPr id="255" name="Google Shape;255;p34"/>
          <p:cNvSpPr txBox="1"/>
          <p:nvPr>
            <p:ph idx="1" type="body"/>
          </p:nvPr>
        </p:nvSpPr>
        <p:spPr>
          <a:xfrm>
            <a:off x="457200" y="1600200"/>
            <a:ext cx="8229600" cy="4967573"/>
          </a:xfrm>
          <a:prstGeom prst="rect">
            <a:avLst/>
          </a:prstGeom>
          <a:noFill/>
          <a:ln>
            <a:noFill/>
          </a:ln>
        </p:spPr>
        <p:txBody>
          <a:bodyPr anchorCtr="0" anchor="t" bIns="91425" lIns="91425" spcFirstLastPara="1" rIns="91425" wrap="square" tIns="91425">
            <a:noAutofit/>
          </a:bodyPr>
          <a:lstStyle/>
          <a:p>
            <a:pPr indent="-171450" lvl="0" marL="171450" marR="0" rtl="0" algn="l">
              <a:lnSpc>
                <a:spcPct val="90000"/>
              </a:lnSpc>
              <a:spcBef>
                <a:spcPts val="0"/>
              </a:spcBef>
              <a:spcAft>
                <a:spcPts val="0"/>
              </a:spcAft>
              <a:buClr>
                <a:schemeClr val="dk1"/>
              </a:buClr>
              <a:buFont typeface="Arial"/>
              <a:buNone/>
            </a:pPr>
            <a:r>
              <a:t/>
            </a:r>
            <a:endParaRPr b="0" i="0" sz="2100" u="none" cap="none" strike="noStrike">
              <a:solidFill>
                <a:schemeClr val="dk1"/>
              </a:solidFill>
              <a:latin typeface="Arial"/>
              <a:ea typeface="Arial"/>
              <a:cs typeface="Arial"/>
              <a:sym typeface="Arial"/>
            </a:endParaRPr>
          </a:p>
        </p:txBody>
      </p:sp>
      <p:pic>
        <p:nvPicPr>
          <p:cNvPr id="256" name="Google Shape;256;p34"/>
          <p:cNvPicPr preferRelativeResize="0"/>
          <p:nvPr/>
        </p:nvPicPr>
        <p:blipFill rotWithShape="1">
          <a:blip r:embed="rId3">
            <a:alphaModFix/>
          </a:blip>
          <a:srcRect b="0" l="0" r="0" t="0"/>
          <a:stretch/>
        </p:blipFill>
        <p:spPr>
          <a:xfrm>
            <a:off x="0" y="0"/>
            <a:ext cx="9144000" cy="6858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35"/>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dk1"/>
              </a:buClr>
              <a:buFont typeface="Calibri"/>
              <a:buNone/>
            </a:pPr>
            <a:r>
              <a:t/>
            </a:r>
            <a:endParaRPr b="0" i="0" sz="3300" u="none" cap="none" strike="noStrike">
              <a:solidFill>
                <a:schemeClr val="dk1"/>
              </a:solidFill>
              <a:latin typeface="Arial"/>
              <a:ea typeface="Arial"/>
              <a:cs typeface="Arial"/>
              <a:sym typeface="Arial"/>
            </a:endParaRPr>
          </a:p>
        </p:txBody>
      </p:sp>
      <p:sp>
        <p:nvSpPr>
          <p:cNvPr id="262" name="Google Shape;262;p35"/>
          <p:cNvSpPr txBox="1"/>
          <p:nvPr>
            <p:ph idx="1" type="body"/>
          </p:nvPr>
        </p:nvSpPr>
        <p:spPr>
          <a:xfrm>
            <a:off x="457200" y="1600200"/>
            <a:ext cx="8229600" cy="4967573"/>
          </a:xfrm>
          <a:prstGeom prst="rect">
            <a:avLst/>
          </a:prstGeom>
          <a:noFill/>
          <a:ln>
            <a:noFill/>
          </a:ln>
        </p:spPr>
        <p:txBody>
          <a:bodyPr anchorCtr="0" anchor="t" bIns="91425" lIns="91425" spcFirstLastPara="1" rIns="91425" wrap="square" tIns="91425">
            <a:noAutofit/>
          </a:bodyPr>
          <a:lstStyle/>
          <a:p>
            <a:pPr indent="-171450" lvl="0" marL="171450" marR="0" rtl="0" algn="l">
              <a:lnSpc>
                <a:spcPct val="90000"/>
              </a:lnSpc>
              <a:spcBef>
                <a:spcPts val="0"/>
              </a:spcBef>
              <a:spcAft>
                <a:spcPts val="0"/>
              </a:spcAft>
              <a:buClr>
                <a:schemeClr val="dk1"/>
              </a:buClr>
              <a:buFont typeface="Arial"/>
              <a:buNone/>
            </a:pPr>
            <a:r>
              <a:t/>
            </a:r>
            <a:endParaRPr b="0" i="0" sz="2100" u="none" cap="none" strike="noStrike">
              <a:solidFill>
                <a:schemeClr val="dk1"/>
              </a:solidFill>
              <a:latin typeface="Arial"/>
              <a:ea typeface="Arial"/>
              <a:cs typeface="Arial"/>
              <a:sym typeface="Arial"/>
            </a:endParaRPr>
          </a:p>
        </p:txBody>
      </p:sp>
      <p:pic>
        <p:nvPicPr>
          <p:cNvPr id="263" name="Google Shape;263;p35"/>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264" name="Google Shape;264;p35"/>
          <p:cNvSpPr/>
          <p:nvPr/>
        </p:nvSpPr>
        <p:spPr>
          <a:xfrm>
            <a:off x="3914775" y="5029200"/>
            <a:ext cx="1128712" cy="628649"/>
          </a:xfrm>
          <a:prstGeom prst="rect">
            <a:avLst/>
          </a:prstGeom>
          <a:solidFill>
            <a:schemeClr val="lt1"/>
          </a:solidFill>
          <a:ln cap="flat" cmpd="sng" w="12700">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36"/>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dk1"/>
              </a:buClr>
              <a:buFont typeface="Calibri"/>
              <a:buNone/>
            </a:pPr>
            <a:r>
              <a:t/>
            </a:r>
            <a:endParaRPr b="0" i="0" sz="3300" u="none" cap="none" strike="noStrike">
              <a:solidFill>
                <a:schemeClr val="dk1"/>
              </a:solidFill>
              <a:latin typeface="Arial"/>
              <a:ea typeface="Arial"/>
              <a:cs typeface="Arial"/>
              <a:sym typeface="Arial"/>
            </a:endParaRPr>
          </a:p>
        </p:txBody>
      </p:sp>
      <p:sp>
        <p:nvSpPr>
          <p:cNvPr id="270" name="Google Shape;270;p36"/>
          <p:cNvSpPr txBox="1"/>
          <p:nvPr>
            <p:ph idx="1" type="body"/>
          </p:nvPr>
        </p:nvSpPr>
        <p:spPr>
          <a:xfrm>
            <a:off x="457200" y="1600200"/>
            <a:ext cx="8229600" cy="4967573"/>
          </a:xfrm>
          <a:prstGeom prst="rect">
            <a:avLst/>
          </a:prstGeom>
          <a:noFill/>
          <a:ln>
            <a:noFill/>
          </a:ln>
        </p:spPr>
        <p:txBody>
          <a:bodyPr anchorCtr="0" anchor="t" bIns="91425" lIns="91425" spcFirstLastPara="1" rIns="91425" wrap="square" tIns="91425">
            <a:noAutofit/>
          </a:bodyPr>
          <a:lstStyle/>
          <a:p>
            <a:pPr indent="-171450" lvl="0" marL="171450" marR="0" rtl="0" algn="l">
              <a:lnSpc>
                <a:spcPct val="90000"/>
              </a:lnSpc>
              <a:spcBef>
                <a:spcPts val="0"/>
              </a:spcBef>
              <a:spcAft>
                <a:spcPts val="0"/>
              </a:spcAft>
              <a:buClr>
                <a:schemeClr val="dk1"/>
              </a:buClr>
              <a:buFont typeface="Arial"/>
              <a:buNone/>
            </a:pPr>
            <a:r>
              <a:t/>
            </a:r>
            <a:endParaRPr b="0" i="0" sz="2100" u="none" cap="none" strike="noStrike">
              <a:solidFill>
                <a:schemeClr val="dk1"/>
              </a:solidFill>
              <a:latin typeface="Arial"/>
              <a:ea typeface="Arial"/>
              <a:cs typeface="Arial"/>
              <a:sym typeface="Arial"/>
            </a:endParaRPr>
          </a:p>
        </p:txBody>
      </p:sp>
      <p:pic>
        <p:nvPicPr>
          <p:cNvPr id="271" name="Google Shape;271;p36"/>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272" name="Google Shape;272;p36"/>
          <p:cNvSpPr/>
          <p:nvPr/>
        </p:nvSpPr>
        <p:spPr>
          <a:xfrm>
            <a:off x="1892300" y="4783137"/>
            <a:ext cx="769938" cy="58102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2200" u="none" cap="none" strike="noStrike">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37"/>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dk1"/>
              </a:buClr>
              <a:buFont typeface="Calibri"/>
              <a:buNone/>
            </a:pPr>
            <a:r>
              <a:t/>
            </a:r>
            <a:endParaRPr b="0" i="0" sz="3300" u="none" cap="none" strike="noStrike">
              <a:solidFill>
                <a:schemeClr val="dk1"/>
              </a:solidFill>
              <a:latin typeface="Arial"/>
              <a:ea typeface="Arial"/>
              <a:cs typeface="Arial"/>
              <a:sym typeface="Arial"/>
            </a:endParaRPr>
          </a:p>
        </p:txBody>
      </p:sp>
      <p:sp>
        <p:nvSpPr>
          <p:cNvPr id="278" name="Google Shape;278;p37"/>
          <p:cNvSpPr txBox="1"/>
          <p:nvPr>
            <p:ph idx="1" type="body"/>
          </p:nvPr>
        </p:nvSpPr>
        <p:spPr>
          <a:xfrm>
            <a:off x="457200" y="1600200"/>
            <a:ext cx="8229600" cy="4967573"/>
          </a:xfrm>
          <a:prstGeom prst="rect">
            <a:avLst/>
          </a:prstGeom>
          <a:noFill/>
          <a:ln>
            <a:noFill/>
          </a:ln>
        </p:spPr>
        <p:txBody>
          <a:bodyPr anchorCtr="0" anchor="t" bIns="91425" lIns="91425" spcFirstLastPara="1" rIns="91425" wrap="square" tIns="91425">
            <a:noAutofit/>
          </a:bodyPr>
          <a:lstStyle/>
          <a:p>
            <a:pPr indent="-171450" lvl="0" marL="171450" marR="0" rtl="0" algn="l">
              <a:lnSpc>
                <a:spcPct val="90000"/>
              </a:lnSpc>
              <a:spcBef>
                <a:spcPts val="0"/>
              </a:spcBef>
              <a:spcAft>
                <a:spcPts val="0"/>
              </a:spcAft>
              <a:buClr>
                <a:schemeClr val="dk1"/>
              </a:buClr>
              <a:buFont typeface="Arial"/>
              <a:buNone/>
            </a:pPr>
            <a:r>
              <a:t/>
            </a:r>
            <a:endParaRPr b="0" i="0" sz="2100" u="none" cap="none" strike="noStrike">
              <a:solidFill>
                <a:schemeClr val="dk1"/>
              </a:solidFill>
              <a:latin typeface="Arial"/>
              <a:ea typeface="Arial"/>
              <a:cs typeface="Arial"/>
              <a:sym typeface="Arial"/>
            </a:endParaRPr>
          </a:p>
        </p:txBody>
      </p:sp>
      <p:pic>
        <p:nvPicPr>
          <p:cNvPr id="279" name="Google Shape;279;p37"/>
          <p:cNvPicPr preferRelativeResize="0"/>
          <p:nvPr/>
        </p:nvPicPr>
        <p:blipFill rotWithShape="1">
          <a:blip r:embed="rId3">
            <a:alphaModFix/>
          </a:blip>
          <a:srcRect b="0" l="0" r="0" t="0"/>
          <a:stretch/>
        </p:blipFill>
        <p:spPr>
          <a:xfrm>
            <a:off x="0" y="0"/>
            <a:ext cx="9144000" cy="6858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38"/>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dk1"/>
              </a:buClr>
              <a:buFont typeface="Calibri"/>
              <a:buNone/>
            </a:pPr>
            <a:r>
              <a:t/>
            </a:r>
            <a:endParaRPr b="0" i="0" sz="3300" u="none" cap="none" strike="noStrike">
              <a:solidFill>
                <a:schemeClr val="dk1"/>
              </a:solidFill>
              <a:latin typeface="Arial"/>
              <a:ea typeface="Arial"/>
              <a:cs typeface="Arial"/>
              <a:sym typeface="Arial"/>
            </a:endParaRPr>
          </a:p>
        </p:txBody>
      </p:sp>
      <p:sp>
        <p:nvSpPr>
          <p:cNvPr id="285" name="Google Shape;285;p38"/>
          <p:cNvSpPr txBox="1"/>
          <p:nvPr>
            <p:ph idx="1" type="body"/>
          </p:nvPr>
        </p:nvSpPr>
        <p:spPr>
          <a:xfrm>
            <a:off x="457200" y="1600200"/>
            <a:ext cx="8229600" cy="4967573"/>
          </a:xfrm>
          <a:prstGeom prst="rect">
            <a:avLst/>
          </a:prstGeom>
          <a:noFill/>
          <a:ln>
            <a:noFill/>
          </a:ln>
        </p:spPr>
        <p:txBody>
          <a:bodyPr anchorCtr="0" anchor="t" bIns="91425" lIns="91425" spcFirstLastPara="1" rIns="91425" wrap="square" tIns="91425">
            <a:noAutofit/>
          </a:bodyPr>
          <a:lstStyle/>
          <a:p>
            <a:pPr indent="-171450" lvl="0" marL="171450" marR="0" rtl="0" algn="l">
              <a:lnSpc>
                <a:spcPct val="90000"/>
              </a:lnSpc>
              <a:spcBef>
                <a:spcPts val="0"/>
              </a:spcBef>
              <a:spcAft>
                <a:spcPts val="0"/>
              </a:spcAft>
              <a:buClr>
                <a:schemeClr val="dk1"/>
              </a:buClr>
              <a:buFont typeface="Arial"/>
              <a:buNone/>
            </a:pPr>
            <a:r>
              <a:t/>
            </a:r>
            <a:endParaRPr b="0" i="0" sz="2100" u="none" cap="none" strike="noStrike">
              <a:solidFill>
                <a:schemeClr val="dk1"/>
              </a:solidFill>
              <a:latin typeface="Arial"/>
              <a:ea typeface="Arial"/>
              <a:cs typeface="Arial"/>
              <a:sym typeface="Arial"/>
            </a:endParaRPr>
          </a:p>
        </p:txBody>
      </p:sp>
      <p:pic>
        <p:nvPicPr>
          <p:cNvPr id="286" name="Google Shape;286;p38"/>
          <p:cNvPicPr preferRelativeResize="0"/>
          <p:nvPr/>
        </p:nvPicPr>
        <p:blipFill rotWithShape="1">
          <a:blip r:embed="rId3">
            <a:alphaModFix/>
          </a:blip>
          <a:srcRect b="0" l="0" r="0" t="0"/>
          <a:stretch/>
        </p:blipFill>
        <p:spPr>
          <a:xfrm>
            <a:off x="0" y="0"/>
            <a:ext cx="9144000" cy="6858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39"/>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dk1"/>
              </a:buClr>
              <a:buFont typeface="Calibri"/>
              <a:buNone/>
            </a:pPr>
            <a:r>
              <a:t/>
            </a:r>
            <a:endParaRPr b="0" i="0" sz="3300" u="none" cap="none" strike="noStrike">
              <a:solidFill>
                <a:schemeClr val="dk1"/>
              </a:solidFill>
              <a:latin typeface="Arial"/>
              <a:ea typeface="Arial"/>
              <a:cs typeface="Arial"/>
              <a:sym typeface="Arial"/>
            </a:endParaRPr>
          </a:p>
        </p:txBody>
      </p:sp>
      <p:sp>
        <p:nvSpPr>
          <p:cNvPr id="292" name="Google Shape;292;p39"/>
          <p:cNvSpPr txBox="1"/>
          <p:nvPr>
            <p:ph idx="1" type="body"/>
          </p:nvPr>
        </p:nvSpPr>
        <p:spPr>
          <a:xfrm>
            <a:off x="457200" y="1600200"/>
            <a:ext cx="8229600" cy="4967573"/>
          </a:xfrm>
          <a:prstGeom prst="rect">
            <a:avLst/>
          </a:prstGeom>
          <a:noFill/>
          <a:ln>
            <a:noFill/>
          </a:ln>
        </p:spPr>
        <p:txBody>
          <a:bodyPr anchorCtr="0" anchor="t" bIns="91425" lIns="91425" spcFirstLastPara="1" rIns="91425" wrap="square" tIns="91425">
            <a:noAutofit/>
          </a:bodyPr>
          <a:lstStyle/>
          <a:p>
            <a:pPr indent="-171450" lvl="0" marL="171450" marR="0" rtl="0" algn="l">
              <a:lnSpc>
                <a:spcPct val="90000"/>
              </a:lnSpc>
              <a:spcBef>
                <a:spcPts val="0"/>
              </a:spcBef>
              <a:spcAft>
                <a:spcPts val="0"/>
              </a:spcAft>
              <a:buClr>
                <a:schemeClr val="dk1"/>
              </a:buClr>
              <a:buFont typeface="Arial"/>
              <a:buNone/>
            </a:pPr>
            <a:r>
              <a:t/>
            </a:r>
            <a:endParaRPr b="0" i="0" sz="2100" u="none" cap="none" strike="noStrike">
              <a:solidFill>
                <a:schemeClr val="dk1"/>
              </a:solidFill>
              <a:latin typeface="Arial"/>
              <a:ea typeface="Arial"/>
              <a:cs typeface="Arial"/>
              <a:sym typeface="Arial"/>
            </a:endParaRPr>
          </a:p>
        </p:txBody>
      </p:sp>
      <p:pic>
        <p:nvPicPr>
          <p:cNvPr id="293" name="Google Shape;293;p39"/>
          <p:cNvPicPr preferRelativeResize="0"/>
          <p:nvPr/>
        </p:nvPicPr>
        <p:blipFill rotWithShape="1">
          <a:blip r:embed="rId3">
            <a:alphaModFix/>
          </a:blip>
          <a:srcRect b="0" l="0" r="0" t="0"/>
          <a:stretch/>
        </p:blipFill>
        <p:spPr>
          <a:xfrm>
            <a:off x="0" y="0"/>
            <a:ext cx="9144000" cy="68580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40"/>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dk1"/>
              </a:buClr>
              <a:buFont typeface="Calibri"/>
              <a:buNone/>
            </a:pPr>
            <a:r>
              <a:t/>
            </a:r>
            <a:endParaRPr b="0" i="0" sz="3300" u="none" cap="none" strike="noStrike">
              <a:solidFill>
                <a:schemeClr val="dk1"/>
              </a:solidFill>
              <a:latin typeface="Arial"/>
              <a:ea typeface="Arial"/>
              <a:cs typeface="Arial"/>
              <a:sym typeface="Arial"/>
            </a:endParaRPr>
          </a:p>
        </p:txBody>
      </p:sp>
      <p:sp>
        <p:nvSpPr>
          <p:cNvPr id="299" name="Google Shape;299;p40"/>
          <p:cNvSpPr txBox="1"/>
          <p:nvPr>
            <p:ph idx="1" type="body"/>
          </p:nvPr>
        </p:nvSpPr>
        <p:spPr>
          <a:xfrm>
            <a:off x="457200" y="1600200"/>
            <a:ext cx="8229600" cy="4967573"/>
          </a:xfrm>
          <a:prstGeom prst="rect">
            <a:avLst/>
          </a:prstGeom>
          <a:noFill/>
          <a:ln>
            <a:noFill/>
          </a:ln>
        </p:spPr>
        <p:txBody>
          <a:bodyPr anchorCtr="0" anchor="t" bIns="91425" lIns="91425" spcFirstLastPara="1" rIns="91425" wrap="square" tIns="91425">
            <a:noAutofit/>
          </a:bodyPr>
          <a:lstStyle/>
          <a:p>
            <a:pPr indent="-171450" lvl="0" marL="171450" marR="0" rtl="0" algn="l">
              <a:lnSpc>
                <a:spcPct val="90000"/>
              </a:lnSpc>
              <a:spcBef>
                <a:spcPts val="0"/>
              </a:spcBef>
              <a:spcAft>
                <a:spcPts val="0"/>
              </a:spcAft>
              <a:buClr>
                <a:schemeClr val="dk1"/>
              </a:buClr>
              <a:buFont typeface="Arial"/>
              <a:buNone/>
            </a:pPr>
            <a:r>
              <a:t/>
            </a:r>
            <a:endParaRPr b="0" i="0" sz="2100" u="none" cap="none" strike="noStrike">
              <a:solidFill>
                <a:schemeClr val="dk1"/>
              </a:solidFill>
              <a:latin typeface="Arial"/>
              <a:ea typeface="Arial"/>
              <a:cs typeface="Arial"/>
              <a:sym typeface="Arial"/>
            </a:endParaRPr>
          </a:p>
        </p:txBody>
      </p:sp>
      <p:pic>
        <p:nvPicPr>
          <p:cNvPr id="300" name="Google Shape;300;p40"/>
          <p:cNvPicPr preferRelativeResize="0"/>
          <p:nvPr/>
        </p:nvPicPr>
        <p:blipFill rotWithShape="1">
          <a:blip r:embed="rId3">
            <a:alphaModFix/>
          </a:blip>
          <a:srcRect b="0" l="0" r="0" t="0"/>
          <a:stretch/>
        </p:blipFill>
        <p:spPr>
          <a:xfrm>
            <a:off x="0" y="0"/>
            <a:ext cx="9144000" cy="68580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41"/>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dk1"/>
              </a:buClr>
              <a:buFont typeface="Calibri"/>
              <a:buNone/>
            </a:pPr>
            <a:r>
              <a:t/>
            </a:r>
            <a:endParaRPr b="0" i="0" sz="3300" u="none" cap="none" strike="noStrike">
              <a:solidFill>
                <a:schemeClr val="dk1"/>
              </a:solidFill>
              <a:latin typeface="Arial"/>
              <a:ea typeface="Arial"/>
              <a:cs typeface="Arial"/>
              <a:sym typeface="Arial"/>
            </a:endParaRPr>
          </a:p>
        </p:txBody>
      </p:sp>
      <p:sp>
        <p:nvSpPr>
          <p:cNvPr id="306" name="Google Shape;306;p41"/>
          <p:cNvSpPr txBox="1"/>
          <p:nvPr>
            <p:ph idx="1" type="body"/>
          </p:nvPr>
        </p:nvSpPr>
        <p:spPr>
          <a:xfrm>
            <a:off x="457200" y="1600200"/>
            <a:ext cx="8229600" cy="4967573"/>
          </a:xfrm>
          <a:prstGeom prst="rect">
            <a:avLst/>
          </a:prstGeom>
          <a:noFill/>
          <a:ln>
            <a:noFill/>
          </a:ln>
        </p:spPr>
        <p:txBody>
          <a:bodyPr anchorCtr="0" anchor="t" bIns="91425" lIns="91425" spcFirstLastPara="1" rIns="91425" wrap="square" tIns="91425">
            <a:noAutofit/>
          </a:bodyPr>
          <a:lstStyle/>
          <a:p>
            <a:pPr indent="-171450" lvl="0" marL="171450" marR="0" rtl="0" algn="l">
              <a:lnSpc>
                <a:spcPct val="90000"/>
              </a:lnSpc>
              <a:spcBef>
                <a:spcPts val="0"/>
              </a:spcBef>
              <a:spcAft>
                <a:spcPts val="0"/>
              </a:spcAft>
              <a:buClr>
                <a:schemeClr val="dk1"/>
              </a:buClr>
              <a:buFont typeface="Arial"/>
              <a:buNone/>
            </a:pPr>
            <a:r>
              <a:t/>
            </a:r>
            <a:endParaRPr b="0" i="0" sz="2100" u="none" cap="none" strike="noStrike">
              <a:solidFill>
                <a:schemeClr val="dk1"/>
              </a:solidFill>
              <a:latin typeface="Arial"/>
              <a:ea typeface="Arial"/>
              <a:cs typeface="Arial"/>
              <a:sym typeface="Arial"/>
            </a:endParaRPr>
          </a:p>
        </p:txBody>
      </p:sp>
      <p:pic>
        <p:nvPicPr>
          <p:cNvPr id="307" name="Google Shape;307;p41"/>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308" name="Google Shape;308;p41"/>
          <p:cNvSpPr/>
          <p:nvPr/>
        </p:nvSpPr>
        <p:spPr>
          <a:xfrm>
            <a:off x="3771900" y="2185986"/>
            <a:ext cx="1128712" cy="628649"/>
          </a:xfrm>
          <a:prstGeom prst="rect">
            <a:avLst/>
          </a:prstGeom>
          <a:solidFill>
            <a:schemeClr val="lt1"/>
          </a:solidFill>
          <a:ln cap="flat" cmpd="sng" w="12700">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42"/>
          <p:cNvSpPr txBox="1"/>
          <p:nvPr/>
        </p:nvSpPr>
        <p:spPr>
          <a:xfrm>
            <a:off x="1600200" y="1930400"/>
            <a:ext cx="6172199" cy="2235199"/>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Font typeface="Ubuntu"/>
              <a:buNone/>
            </a:pPr>
            <a:r>
              <a:rPr b="0" i="0" lang="en-US" sz="4800" u="none" cap="none" strike="noStrike">
                <a:solidFill>
                  <a:schemeClr val="dk1"/>
                </a:solidFill>
                <a:latin typeface="Ubuntu"/>
                <a:ea typeface="Ubuntu"/>
                <a:cs typeface="Ubuntu"/>
                <a:sym typeface="Ubuntu"/>
              </a:rPr>
              <a:t>Git Hosting</a:t>
            </a:r>
            <a:endParaRPr/>
          </a:p>
        </p:txBody>
      </p:sp>
    </p:spTree>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pic>
        <p:nvPicPr>
          <p:cNvPr id="117" name="Google Shape;117;p16"/>
          <p:cNvPicPr preferRelativeResize="0"/>
          <p:nvPr/>
        </p:nvPicPr>
        <p:blipFill rotWithShape="1">
          <a:blip r:embed="rId3">
            <a:alphaModFix/>
          </a:blip>
          <a:srcRect b="0" l="0" r="0" t="0"/>
          <a:stretch/>
        </p:blipFill>
        <p:spPr>
          <a:xfrm>
            <a:off x="203200" y="1397000"/>
            <a:ext cx="8713788" cy="4064000"/>
          </a:xfrm>
          <a:prstGeom prst="rect">
            <a:avLst/>
          </a:prstGeom>
          <a:noFill/>
          <a:ln>
            <a:noFill/>
          </a:ln>
        </p:spPr>
      </p:pic>
    </p:spTree>
  </p:cSld>
  <p:clrMapOvr>
    <a:masterClrMapping/>
  </p:clrMapOvr>
  <p:transition spd="slow">
    <p:fade thruBlk="1"/>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43"/>
          <p:cNvSpPr txBox="1"/>
          <p:nvPr/>
        </p:nvSpPr>
        <p:spPr>
          <a:xfrm>
            <a:off x="628650" y="1377950"/>
            <a:ext cx="7699374" cy="5164137"/>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Font typeface="Ubuntu"/>
              <a:buNone/>
            </a:pPr>
            <a:r>
              <a:rPr b="0" i="0" lang="en-US" sz="2400" u="none" cap="none" strike="noStrike">
                <a:solidFill>
                  <a:schemeClr val="dk1"/>
                </a:solidFill>
                <a:latin typeface="Ubuntu"/>
                <a:ea typeface="Ubuntu"/>
                <a:cs typeface="Ubuntu"/>
                <a:sym typeface="Ubuntu"/>
              </a:rPr>
              <a:t>GitHub: </a:t>
            </a:r>
            <a:r>
              <a:rPr b="0" i="0" lang="en-US" sz="2400" u="sng" cap="none" strike="noStrike">
                <a:solidFill>
                  <a:schemeClr val="hlink"/>
                </a:solidFill>
                <a:latin typeface="Ubuntu"/>
                <a:ea typeface="Ubuntu"/>
                <a:cs typeface="Ubuntu"/>
                <a:sym typeface="Ubuntu"/>
                <a:hlinkClick r:id="rId3"/>
              </a:rPr>
              <a:t>https://github.com/</a:t>
            </a:r>
            <a:endParaRPr/>
          </a:p>
          <a:p>
            <a:pPr indent="0" lvl="0" marL="457200" marR="0" rtl="0" algn="l">
              <a:lnSpc>
                <a:spcPct val="115000"/>
              </a:lnSpc>
              <a:spcBef>
                <a:spcPts val="0"/>
              </a:spcBef>
              <a:spcAft>
                <a:spcPts val="0"/>
              </a:spcAft>
              <a:buClr>
                <a:schemeClr val="dk1"/>
              </a:buClr>
              <a:buFont typeface="Ubuntu"/>
              <a:buNone/>
            </a:pPr>
            <a:r>
              <a:rPr b="0" i="0" lang="en-US" sz="2000" u="none" cap="none" strike="noStrike">
                <a:solidFill>
                  <a:schemeClr val="dk1"/>
                </a:solidFill>
                <a:latin typeface="Ubuntu"/>
                <a:ea typeface="Ubuntu"/>
                <a:cs typeface="Ubuntu"/>
                <a:sym typeface="Ubuntu"/>
              </a:rPr>
              <a:t>Git Only</a:t>
            </a:r>
            <a:endParaRPr/>
          </a:p>
          <a:p>
            <a:pPr indent="0" lvl="0" marL="457200" marR="0" rtl="0" algn="l">
              <a:lnSpc>
                <a:spcPct val="115000"/>
              </a:lnSpc>
              <a:spcBef>
                <a:spcPts val="0"/>
              </a:spcBef>
              <a:spcAft>
                <a:spcPts val="0"/>
              </a:spcAft>
              <a:buClr>
                <a:schemeClr val="dk1"/>
              </a:buClr>
              <a:buFont typeface="Ubuntu"/>
              <a:buNone/>
            </a:pPr>
            <a:r>
              <a:rPr b="0" i="0" lang="en-US" sz="2000" u="none" cap="none" strike="noStrike">
                <a:solidFill>
                  <a:schemeClr val="dk1"/>
                </a:solidFill>
                <a:latin typeface="Ubuntu"/>
                <a:ea typeface="Ubuntu"/>
                <a:cs typeface="Ubuntu"/>
                <a:sym typeface="Ubuntu"/>
              </a:rPr>
              <a:t>Unlimited Free Public Repos</a:t>
            </a:r>
            <a:endParaRPr/>
          </a:p>
          <a:p>
            <a:pPr indent="0" lvl="0" marL="457200" marR="0" rtl="0" algn="l">
              <a:lnSpc>
                <a:spcPct val="115000"/>
              </a:lnSpc>
              <a:spcBef>
                <a:spcPts val="0"/>
              </a:spcBef>
              <a:spcAft>
                <a:spcPts val="0"/>
              </a:spcAft>
              <a:buClr>
                <a:schemeClr val="dk1"/>
              </a:buClr>
              <a:buFont typeface="Ubuntu"/>
              <a:buNone/>
            </a:pPr>
            <a:r>
              <a:rPr b="0" i="0" lang="en-US" sz="2000" u="none" cap="none" strike="noStrike">
                <a:solidFill>
                  <a:schemeClr val="dk1"/>
                </a:solidFill>
                <a:latin typeface="Ubuntu"/>
                <a:ea typeface="Ubuntu"/>
                <a:cs typeface="Ubuntu"/>
                <a:sym typeface="Ubuntu"/>
              </a:rPr>
              <a:t>5 Free Private Repos (with </a:t>
            </a:r>
            <a:r>
              <a:rPr b="0" i="0" lang="en-US" sz="2000" u="sng" cap="none" strike="noStrike">
                <a:solidFill>
                  <a:schemeClr val="hlink"/>
                </a:solidFill>
                <a:latin typeface="Ubuntu"/>
                <a:ea typeface="Ubuntu"/>
                <a:cs typeface="Ubuntu"/>
                <a:sym typeface="Ubuntu"/>
                <a:hlinkClick r:id="rId4"/>
              </a:rPr>
              <a:t>Student Discount</a:t>
            </a:r>
            <a:r>
              <a:rPr b="0" i="0" lang="en-US" sz="2000" u="none" cap="none" strike="noStrike">
                <a:solidFill>
                  <a:schemeClr val="dk1"/>
                </a:solidFill>
                <a:latin typeface="Ubuntu"/>
                <a:ea typeface="Ubuntu"/>
                <a:cs typeface="Ubuntu"/>
                <a:sym typeface="Ubuntu"/>
              </a:rPr>
              <a:t>)</a:t>
            </a:r>
            <a:endParaRPr/>
          </a:p>
          <a:p>
            <a:pPr indent="0" lvl="0" marL="457200" marR="0" rtl="0" algn="l">
              <a:lnSpc>
                <a:spcPct val="115000"/>
              </a:lnSpc>
              <a:spcBef>
                <a:spcPts val="0"/>
              </a:spcBef>
              <a:spcAft>
                <a:spcPts val="0"/>
              </a:spcAft>
              <a:buClr>
                <a:schemeClr val="dk1"/>
              </a:buClr>
              <a:buFont typeface="Ubuntu"/>
              <a:buNone/>
            </a:pPr>
            <a:r>
              <a:rPr b="0" i="0" lang="en-US" sz="2000" u="none" cap="none" strike="noStrike">
                <a:solidFill>
                  <a:schemeClr val="dk1"/>
                </a:solidFill>
                <a:latin typeface="Ubuntu"/>
                <a:ea typeface="Ubuntu"/>
                <a:cs typeface="Ubuntu"/>
                <a:sym typeface="Ubuntu"/>
              </a:rPr>
              <a:t>Unlimited Team Size</a:t>
            </a:r>
            <a:endParaRPr/>
          </a:p>
          <a:p>
            <a:pPr indent="0" lvl="0" marL="457200" marR="0" rtl="0" algn="l">
              <a:lnSpc>
                <a:spcPct val="115000"/>
              </a:lnSpc>
              <a:spcBef>
                <a:spcPts val="0"/>
              </a:spcBef>
              <a:spcAft>
                <a:spcPts val="0"/>
              </a:spcAft>
              <a:buClr>
                <a:schemeClr val="dk1"/>
              </a:buClr>
              <a:buFont typeface="Ubuntu"/>
              <a:buNone/>
            </a:pPr>
            <a:r>
              <a:rPr b="0" i="0" lang="en-US" sz="2000" u="none" cap="none" strike="noStrike">
                <a:solidFill>
                  <a:schemeClr val="dk1"/>
                </a:solidFill>
                <a:latin typeface="Ubuntu"/>
                <a:ea typeface="Ubuntu"/>
                <a:cs typeface="Ubuntu"/>
                <a:sym typeface="Ubuntu"/>
              </a:rPr>
              <a:t>Issue Tracking + Pull Requests/Reviews + Wiki + Websites</a:t>
            </a:r>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Ubuntu"/>
              <a:ea typeface="Ubuntu"/>
              <a:cs typeface="Ubuntu"/>
              <a:sym typeface="Ubuntu"/>
            </a:endParaRPr>
          </a:p>
          <a:p>
            <a:pPr indent="0" lvl="0" marL="0" marR="0" rtl="0" algn="l">
              <a:lnSpc>
                <a:spcPct val="100000"/>
              </a:lnSpc>
              <a:spcBef>
                <a:spcPts val="0"/>
              </a:spcBef>
              <a:spcAft>
                <a:spcPts val="0"/>
              </a:spcAft>
              <a:buClr>
                <a:schemeClr val="dk1"/>
              </a:buClr>
              <a:buFont typeface="Ubuntu"/>
              <a:buNone/>
            </a:pPr>
            <a:r>
              <a:rPr b="0" i="0" lang="en-US" sz="2400" u="none" cap="none" strike="noStrike">
                <a:solidFill>
                  <a:schemeClr val="dk1"/>
                </a:solidFill>
                <a:latin typeface="Ubuntu"/>
                <a:ea typeface="Ubuntu"/>
                <a:cs typeface="Ubuntu"/>
                <a:sym typeface="Ubuntu"/>
              </a:rPr>
              <a:t>BitBucket: </a:t>
            </a:r>
            <a:r>
              <a:rPr b="0" i="0" lang="en-US" sz="2400" u="sng" cap="none" strike="noStrike">
                <a:solidFill>
                  <a:schemeClr val="hlink"/>
                </a:solidFill>
                <a:latin typeface="Ubuntu"/>
                <a:ea typeface="Ubuntu"/>
                <a:cs typeface="Ubuntu"/>
                <a:sym typeface="Ubuntu"/>
                <a:hlinkClick r:id="rId5"/>
              </a:rPr>
              <a:t>https://bitbucket.org/</a:t>
            </a:r>
            <a:endParaRPr/>
          </a:p>
          <a:p>
            <a:pPr indent="0" lvl="0" marL="457200" marR="0" rtl="0" algn="l">
              <a:lnSpc>
                <a:spcPct val="115000"/>
              </a:lnSpc>
              <a:spcBef>
                <a:spcPts val="0"/>
              </a:spcBef>
              <a:spcAft>
                <a:spcPts val="0"/>
              </a:spcAft>
              <a:buClr>
                <a:schemeClr val="dk1"/>
              </a:buClr>
              <a:buFont typeface="Ubuntu"/>
              <a:buNone/>
            </a:pPr>
            <a:r>
              <a:rPr b="0" i="0" lang="en-US" sz="2000" u="none" cap="none" strike="noStrike">
                <a:solidFill>
                  <a:schemeClr val="dk1"/>
                </a:solidFill>
                <a:latin typeface="Ubuntu"/>
                <a:ea typeface="Ubuntu"/>
                <a:cs typeface="Ubuntu"/>
                <a:sym typeface="Ubuntu"/>
              </a:rPr>
              <a:t>Git or Hg</a:t>
            </a:r>
            <a:endParaRPr/>
          </a:p>
          <a:p>
            <a:pPr indent="0" lvl="0" marL="457200" marR="0" rtl="0" algn="l">
              <a:lnSpc>
                <a:spcPct val="115000"/>
              </a:lnSpc>
              <a:spcBef>
                <a:spcPts val="0"/>
              </a:spcBef>
              <a:spcAft>
                <a:spcPts val="0"/>
              </a:spcAft>
              <a:buClr>
                <a:schemeClr val="dk1"/>
              </a:buClr>
              <a:buFont typeface="Arial"/>
              <a:buNone/>
            </a:pPr>
            <a:r>
              <a:rPr b="0" i="0" lang="en-US" sz="2000" u="none" cap="none" strike="noStrike">
                <a:solidFill>
                  <a:schemeClr val="dk1"/>
                </a:solidFill>
                <a:latin typeface="Ubuntu"/>
                <a:ea typeface="Ubuntu"/>
                <a:cs typeface="Ubuntu"/>
                <a:sym typeface="Ubuntu"/>
              </a:rPr>
              <a:t>Unlimited Free Public Repos</a:t>
            </a:r>
            <a:endParaRPr/>
          </a:p>
          <a:p>
            <a:pPr indent="0" lvl="0" marL="457200" marR="0" rtl="0" algn="l">
              <a:lnSpc>
                <a:spcPct val="115000"/>
              </a:lnSpc>
              <a:spcBef>
                <a:spcPts val="0"/>
              </a:spcBef>
              <a:spcAft>
                <a:spcPts val="0"/>
              </a:spcAft>
              <a:buClr>
                <a:schemeClr val="dk1"/>
              </a:buClr>
              <a:buFont typeface="Ubuntu"/>
              <a:buNone/>
            </a:pPr>
            <a:r>
              <a:rPr b="0" i="0" lang="en-US" sz="2000" u="none" cap="none" strike="noStrike">
                <a:solidFill>
                  <a:schemeClr val="dk1"/>
                </a:solidFill>
                <a:latin typeface="Ubuntu"/>
                <a:ea typeface="Ubuntu"/>
                <a:cs typeface="Ubuntu"/>
                <a:sym typeface="Ubuntu"/>
              </a:rPr>
              <a:t>Unlimited Free Private Repos</a:t>
            </a:r>
            <a:endParaRPr/>
          </a:p>
          <a:p>
            <a:pPr indent="0" lvl="0" marL="457200" marR="0" rtl="0" algn="l">
              <a:lnSpc>
                <a:spcPct val="115000"/>
              </a:lnSpc>
              <a:spcBef>
                <a:spcPts val="0"/>
              </a:spcBef>
              <a:spcAft>
                <a:spcPts val="0"/>
              </a:spcAft>
              <a:buClr>
                <a:schemeClr val="dk1"/>
              </a:buClr>
              <a:buFont typeface="Arial"/>
              <a:buNone/>
            </a:pPr>
            <a:r>
              <a:rPr b="0" i="0" lang="en-US" sz="2000" u="none" cap="none" strike="noStrike">
                <a:solidFill>
                  <a:schemeClr val="dk1"/>
                </a:solidFill>
                <a:latin typeface="Ubuntu"/>
                <a:ea typeface="Ubuntu"/>
                <a:cs typeface="Ubuntu"/>
                <a:sym typeface="Ubuntu"/>
              </a:rPr>
              <a:t>Unlimited Team Size (with </a:t>
            </a:r>
            <a:r>
              <a:rPr b="0" i="0" lang="en-US" sz="2000" u="sng" cap="none" strike="noStrike">
                <a:solidFill>
                  <a:schemeClr val="hlink"/>
                </a:solidFill>
                <a:latin typeface="Ubuntu"/>
                <a:ea typeface="Ubuntu"/>
                <a:cs typeface="Ubuntu"/>
                <a:sym typeface="Ubuntu"/>
                <a:hlinkClick r:id="rId6"/>
              </a:rPr>
              <a:t>Student Discount</a:t>
            </a:r>
            <a:r>
              <a:rPr b="0" i="0" lang="en-US" sz="2000" u="none" cap="none" strike="noStrike">
                <a:solidFill>
                  <a:schemeClr val="dk1"/>
                </a:solidFill>
                <a:latin typeface="Ubuntu"/>
                <a:ea typeface="Ubuntu"/>
                <a:cs typeface="Ubuntu"/>
                <a:sym typeface="Ubuntu"/>
              </a:rPr>
              <a:t>)</a:t>
            </a:r>
            <a:endParaRPr/>
          </a:p>
          <a:p>
            <a:pPr indent="0" lvl="0" marL="457200" marR="0" rtl="0" algn="l">
              <a:lnSpc>
                <a:spcPct val="115000"/>
              </a:lnSpc>
              <a:spcBef>
                <a:spcPts val="0"/>
              </a:spcBef>
              <a:spcAft>
                <a:spcPts val="0"/>
              </a:spcAft>
              <a:buClr>
                <a:schemeClr val="dk1"/>
              </a:buClr>
              <a:buFont typeface="Ubuntu"/>
              <a:buNone/>
            </a:pPr>
            <a:r>
              <a:rPr b="0" i="0" lang="en-US" sz="2000" u="none" cap="none" strike="noStrike">
                <a:solidFill>
                  <a:schemeClr val="dk1"/>
                </a:solidFill>
                <a:latin typeface="Ubuntu"/>
                <a:ea typeface="Ubuntu"/>
                <a:cs typeface="Ubuntu"/>
                <a:sym typeface="Ubuntu"/>
              </a:rPr>
              <a:t>Issue Tracking + Pull Requests/Reviews + Code Reviews</a:t>
            </a:r>
            <a:endParaRPr/>
          </a:p>
        </p:txBody>
      </p:sp>
      <p:pic>
        <p:nvPicPr>
          <p:cNvPr id="319" name="Google Shape;319;p43"/>
          <p:cNvPicPr preferRelativeResize="0"/>
          <p:nvPr/>
        </p:nvPicPr>
        <p:blipFill rotWithShape="1">
          <a:blip r:embed="rId7">
            <a:alphaModFix/>
          </a:blip>
          <a:srcRect b="0" l="0" r="0" t="0"/>
          <a:stretch/>
        </p:blipFill>
        <p:spPr>
          <a:xfrm>
            <a:off x="7162800" y="3759200"/>
            <a:ext cx="1981199" cy="2032000"/>
          </a:xfrm>
          <a:prstGeom prst="rect">
            <a:avLst/>
          </a:prstGeom>
          <a:noFill/>
          <a:ln>
            <a:noFill/>
          </a:ln>
        </p:spPr>
      </p:pic>
      <p:pic>
        <p:nvPicPr>
          <p:cNvPr id="320" name="Google Shape;320;p43"/>
          <p:cNvPicPr preferRelativeResize="0"/>
          <p:nvPr/>
        </p:nvPicPr>
        <p:blipFill rotWithShape="1">
          <a:blip r:embed="rId8">
            <a:alphaModFix/>
          </a:blip>
          <a:srcRect b="0" l="0" r="0" t="0"/>
          <a:stretch/>
        </p:blipFill>
        <p:spPr>
          <a:xfrm>
            <a:off x="6702425" y="711200"/>
            <a:ext cx="1984374" cy="1727199"/>
          </a:xfrm>
          <a:prstGeom prst="rect">
            <a:avLst/>
          </a:prstGeom>
          <a:noFill/>
          <a:ln>
            <a:noFill/>
          </a:ln>
        </p:spPr>
      </p:pic>
      <p:sp>
        <p:nvSpPr>
          <p:cNvPr id="321" name="Google Shape;321;p43"/>
          <p:cNvSpPr txBox="1"/>
          <p:nvPr>
            <p:ph type="title"/>
          </p:nvPr>
        </p:nvSpPr>
        <p:spPr>
          <a:xfrm>
            <a:off x="628650" y="365126"/>
            <a:ext cx="7886700" cy="1325562"/>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Font typeface="Arial"/>
              <a:buNone/>
            </a:pPr>
            <a:r>
              <a:rPr b="0" i="0" lang="en-US" sz="3300" u="none" cap="none" strike="noStrike">
                <a:solidFill>
                  <a:schemeClr val="dk1"/>
                </a:solidFill>
                <a:latin typeface="Arial"/>
                <a:ea typeface="Arial"/>
                <a:cs typeface="Arial"/>
                <a:sym typeface="Arial"/>
              </a:rPr>
              <a:t>Git Hosting</a:t>
            </a:r>
            <a:endParaRPr/>
          </a:p>
        </p:txBody>
      </p:sp>
    </p:spTree>
  </p:cSld>
  <p:clrMapOvr>
    <a:masterClrMapping/>
  </p:clrMapOvr>
  <p:transition spd="slow">
    <p:fade thruBlk="1"/>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44"/>
          <p:cNvSpPr txBox="1"/>
          <p:nvPr/>
        </p:nvSpPr>
        <p:spPr>
          <a:xfrm>
            <a:off x="628650" y="1366837"/>
            <a:ext cx="6629400" cy="4275137"/>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Font typeface="Ubuntu"/>
              <a:buNone/>
            </a:pPr>
            <a:r>
              <a:rPr b="0" i="0" lang="en-US" sz="2400" u="none" cap="none" strike="noStrike">
                <a:solidFill>
                  <a:schemeClr val="dk1"/>
                </a:solidFill>
                <a:latin typeface="Ubuntu"/>
                <a:ea typeface="Ubuntu"/>
                <a:cs typeface="Ubuntu"/>
                <a:sym typeface="Ubuntu"/>
              </a:rPr>
              <a:t>CU CS GitLab: </a:t>
            </a:r>
            <a:r>
              <a:rPr b="0" i="0" lang="en-US" sz="2400" u="sng" cap="none" strike="noStrike">
                <a:solidFill>
                  <a:schemeClr val="hlink"/>
                </a:solidFill>
                <a:latin typeface="Ubuntu"/>
                <a:ea typeface="Ubuntu"/>
                <a:cs typeface="Ubuntu"/>
                <a:sym typeface="Ubuntu"/>
                <a:hlinkClick r:id="rId3"/>
              </a:rPr>
              <a:t>https://git.cs.colorado.edu/</a:t>
            </a:r>
            <a:endParaRPr/>
          </a:p>
          <a:p>
            <a:pPr indent="0" lvl="0" marL="457200" marR="0" rtl="0" algn="l">
              <a:lnSpc>
                <a:spcPct val="115000"/>
              </a:lnSpc>
              <a:spcBef>
                <a:spcPts val="0"/>
              </a:spcBef>
              <a:spcAft>
                <a:spcPts val="0"/>
              </a:spcAft>
              <a:buClr>
                <a:schemeClr val="dk1"/>
              </a:buClr>
              <a:buFont typeface="Ubuntu"/>
              <a:buNone/>
            </a:pPr>
            <a:r>
              <a:rPr b="0" i="0" lang="en-US" sz="2000" u="none" cap="none" strike="noStrike">
                <a:solidFill>
                  <a:schemeClr val="dk1"/>
                </a:solidFill>
                <a:latin typeface="Ubuntu"/>
                <a:ea typeface="Ubuntu"/>
                <a:cs typeface="Ubuntu"/>
                <a:sym typeface="Ubuntu"/>
              </a:rPr>
              <a:t>Git Only</a:t>
            </a:r>
            <a:endParaRPr/>
          </a:p>
          <a:p>
            <a:pPr indent="0" lvl="0" marL="457200" marR="0" rtl="0" algn="l">
              <a:lnSpc>
                <a:spcPct val="115000"/>
              </a:lnSpc>
              <a:spcBef>
                <a:spcPts val="0"/>
              </a:spcBef>
              <a:spcAft>
                <a:spcPts val="0"/>
              </a:spcAft>
              <a:buClr>
                <a:schemeClr val="dk1"/>
              </a:buClr>
              <a:buFont typeface="Ubuntu"/>
              <a:buNone/>
            </a:pPr>
            <a:r>
              <a:rPr b="0" i="0" lang="en-US" sz="2000" u="none" cap="none" strike="noStrike">
                <a:solidFill>
                  <a:schemeClr val="dk1"/>
                </a:solidFill>
                <a:latin typeface="Ubuntu"/>
                <a:ea typeface="Ubuntu"/>
                <a:cs typeface="Ubuntu"/>
                <a:sym typeface="Ubuntu"/>
              </a:rPr>
              <a:t>Unlimited Free Public Repos</a:t>
            </a:r>
            <a:endParaRPr/>
          </a:p>
          <a:p>
            <a:pPr indent="0" lvl="0" marL="457200" marR="0" rtl="0" algn="l">
              <a:lnSpc>
                <a:spcPct val="115000"/>
              </a:lnSpc>
              <a:spcBef>
                <a:spcPts val="0"/>
              </a:spcBef>
              <a:spcAft>
                <a:spcPts val="0"/>
              </a:spcAft>
              <a:buClr>
                <a:schemeClr val="dk1"/>
              </a:buClr>
              <a:buFont typeface="Ubuntu"/>
              <a:buNone/>
            </a:pPr>
            <a:r>
              <a:rPr b="0" i="0" lang="en-US" sz="2000" u="none" cap="none" strike="noStrike">
                <a:solidFill>
                  <a:schemeClr val="dk1"/>
                </a:solidFill>
                <a:latin typeface="Ubuntu"/>
                <a:ea typeface="Ubuntu"/>
                <a:cs typeface="Ubuntu"/>
                <a:sym typeface="Ubuntu"/>
              </a:rPr>
              <a:t>Unlimited Free Private Repos</a:t>
            </a:r>
            <a:endParaRPr/>
          </a:p>
          <a:p>
            <a:pPr indent="0" lvl="0" marL="457200" marR="0" rtl="0" algn="l">
              <a:lnSpc>
                <a:spcPct val="115000"/>
              </a:lnSpc>
              <a:spcBef>
                <a:spcPts val="0"/>
              </a:spcBef>
              <a:spcAft>
                <a:spcPts val="0"/>
              </a:spcAft>
              <a:buClr>
                <a:schemeClr val="dk1"/>
              </a:buClr>
              <a:buFont typeface="Ubuntu"/>
              <a:buNone/>
            </a:pPr>
            <a:r>
              <a:rPr b="0" i="0" lang="en-US" sz="2000" u="none" cap="none" strike="noStrike">
                <a:solidFill>
                  <a:schemeClr val="dk1"/>
                </a:solidFill>
                <a:latin typeface="Ubuntu"/>
                <a:ea typeface="Ubuntu"/>
                <a:cs typeface="Ubuntu"/>
                <a:sym typeface="Ubuntu"/>
              </a:rPr>
              <a:t>Unlimited Team Size</a:t>
            </a:r>
            <a:endParaRPr/>
          </a:p>
          <a:p>
            <a:pPr indent="0" lvl="0" marL="457200" marR="0" rtl="0" algn="l">
              <a:lnSpc>
                <a:spcPct val="115000"/>
              </a:lnSpc>
              <a:spcBef>
                <a:spcPts val="0"/>
              </a:spcBef>
              <a:spcAft>
                <a:spcPts val="0"/>
              </a:spcAft>
              <a:buClr>
                <a:schemeClr val="dk1"/>
              </a:buClr>
              <a:buFont typeface="Ubuntu"/>
              <a:buNone/>
            </a:pPr>
            <a:r>
              <a:rPr b="0" i="0" lang="en-US" sz="2000" u="none" cap="none" strike="noStrike">
                <a:solidFill>
                  <a:schemeClr val="dk1"/>
                </a:solidFill>
                <a:latin typeface="Ubuntu"/>
                <a:ea typeface="Ubuntu"/>
                <a:cs typeface="Ubuntu"/>
                <a:sym typeface="Ubuntu"/>
              </a:rPr>
              <a:t>Issue Tracking + Pull Requests/Reviews + Wiki</a:t>
            </a:r>
            <a:endParaRPr/>
          </a:p>
          <a:p>
            <a:pPr indent="0" lvl="0" marL="457200" marR="0" rtl="0" algn="l">
              <a:lnSpc>
                <a:spcPct val="115000"/>
              </a:lnSpc>
              <a:spcBef>
                <a:spcPts val="0"/>
              </a:spcBef>
              <a:spcAft>
                <a:spcPts val="0"/>
              </a:spcAft>
              <a:buClr>
                <a:schemeClr val="dk1"/>
              </a:buClr>
              <a:buFont typeface="Ubuntu"/>
              <a:buNone/>
            </a:pPr>
            <a:r>
              <a:rPr b="0" i="0" lang="en-US" sz="2000" u="none" cap="none" strike="noStrike">
                <a:solidFill>
                  <a:schemeClr val="dk1"/>
                </a:solidFill>
                <a:latin typeface="Ubuntu"/>
                <a:ea typeface="Ubuntu"/>
                <a:cs typeface="Ubuntu"/>
                <a:sym typeface="Ubuntu"/>
              </a:rPr>
              <a:t>Free and </a:t>
            </a:r>
            <a:r>
              <a:rPr b="0" i="0" lang="en-US" sz="2000" u="sng" cap="none" strike="noStrike">
                <a:solidFill>
                  <a:schemeClr val="hlink"/>
                </a:solidFill>
                <a:latin typeface="Ubuntu"/>
                <a:ea typeface="Ubuntu"/>
                <a:cs typeface="Ubuntu"/>
                <a:sym typeface="Ubuntu"/>
                <a:hlinkClick r:id="rId4"/>
              </a:rPr>
              <a:t>Open Source</a:t>
            </a:r>
            <a:endParaRPr/>
          </a:p>
          <a:p>
            <a:pPr indent="0" lvl="0" marL="457200" marR="0" rtl="0" algn="l">
              <a:lnSpc>
                <a:spcPct val="115000"/>
              </a:lnSpc>
              <a:spcBef>
                <a:spcPts val="0"/>
              </a:spcBef>
              <a:spcAft>
                <a:spcPts val="0"/>
              </a:spcAft>
              <a:buClr>
                <a:srgbClr val="000000"/>
              </a:buClr>
              <a:buFont typeface="Arial"/>
              <a:buNone/>
            </a:pPr>
            <a:r>
              <a:t/>
            </a:r>
            <a:endParaRPr b="0" i="0" sz="2400" u="none" cap="none" strike="noStrike">
              <a:solidFill>
                <a:schemeClr val="dk1"/>
              </a:solidFill>
              <a:latin typeface="Ubuntu"/>
              <a:ea typeface="Ubuntu"/>
              <a:cs typeface="Ubuntu"/>
              <a:sym typeface="Ubuntu"/>
            </a:endParaRPr>
          </a:p>
        </p:txBody>
      </p:sp>
      <p:sp>
        <p:nvSpPr>
          <p:cNvPr id="327" name="Google Shape;327;p44"/>
          <p:cNvSpPr txBox="1"/>
          <p:nvPr>
            <p:ph type="title"/>
          </p:nvPr>
        </p:nvSpPr>
        <p:spPr>
          <a:xfrm>
            <a:off x="628650" y="365125"/>
            <a:ext cx="7919700" cy="8796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Font typeface="Arial"/>
              <a:buNone/>
            </a:pPr>
            <a:r>
              <a:rPr b="0" i="0" lang="en-US" sz="3300" u="none" cap="none" strike="noStrike">
                <a:solidFill>
                  <a:schemeClr val="dk1"/>
                </a:solidFill>
                <a:latin typeface="Arial"/>
                <a:ea typeface="Arial"/>
                <a:cs typeface="Arial"/>
                <a:sym typeface="Arial"/>
              </a:rPr>
              <a:t>Git</a:t>
            </a:r>
            <a:endParaRPr/>
          </a:p>
        </p:txBody>
      </p:sp>
    </p:spTree>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7"/>
          <p:cNvSpPr txBox="1"/>
          <p:nvPr>
            <p:ph type="title"/>
          </p:nvPr>
        </p:nvSpPr>
        <p:spPr>
          <a:xfrm>
            <a:off x="623887" y="1709739"/>
            <a:ext cx="7886700" cy="2852737"/>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Font typeface="Ubuntu"/>
              <a:buNone/>
            </a:pPr>
            <a:r>
              <a:rPr b="0" i="0" lang="en-US" sz="4500" u="none" cap="none" strike="noStrike">
                <a:solidFill>
                  <a:schemeClr val="dk1"/>
                </a:solidFill>
                <a:latin typeface="Ubuntu"/>
                <a:ea typeface="Ubuntu"/>
                <a:cs typeface="Ubuntu"/>
                <a:sym typeface="Ubuntu"/>
              </a:rPr>
              <a:t>Git Basics</a:t>
            </a:r>
            <a:endParaRPr/>
          </a:p>
        </p:txBody>
      </p:sp>
    </p:spTree>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pic>
        <p:nvPicPr>
          <p:cNvPr id="128" name="Google Shape;128;p18"/>
          <p:cNvPicPr preferRelativeResize="0"/>
          <p:nvPr/>
        </p:nvPicPr>
        <p:blipFill rotWithShape="1">
          <a:blip r:embed="rId3">
            <a:alphaModFix/>
          </a:blip>
          <a:srcRect b="0" l="0" r="0" t="0"/>
          <a:stretch/>
        </p:blipFill>
        <p:spPr>
          <a:xfrm>
            <a:off x="1511300" y="223837"/>
            <a:ext cx="6108700" cy="57784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19"/>
          <p:cNvSpPr/>
          <p:nvPr/>
        </p:nvSpPr>
        <p:spPr>
          <a:xfrm>
            <a:off x="4165600" y="4025900"/>
            <a:ext cx="1447800" cy="1930399"/>
          </a:xfrm>
          <a:prstGeom prst="ellipse">
            <a:avLst/>
          </a:prstGeom>
          <a:solidFill>
            <a:srgbClr val="B6D7A8"/>
          </a:solid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34" name="Google Shape;134;p19"/>
          <p:cNvSpPr txBox="1"/>
          <p:nvPr/>
        </p:nvSpPr>
        <p:spPr>
          <a:xfrm>
            <a:off x="4318000" y="4737100"/>
            <a:ext cx="1143000" cy="609599"/>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Font typeface="Ubuntu"/>
              <a:buNone/>
            </a:pPr>
            <a:r>
              <a:rPr b="0" i="0" lang="en-US" sz="1800" u="none" cap="none" strike="noStrike">
                <a:solidFill>
                  <a:schemeClr val="dk1"/>
                </a:solidFill>
                <a:latin typeface="Ubuntu"/>
                <a:ea typeface="Ubuntu"/>
                <a:cs typeface="Ubuntu"/>
                <a:sym typeface="Ubuntu"/>
              </a:rPr>
              <a:t>Local</a:t>
            </a:r>
            <a:br>
              <a:rPr b="0" i="0" lang="en-US" sz="1800" u="none" cap="none" strike="noStrike">
                <a:solidFill>
                  <a:schemeClr val="dk1"/>
                </a:solidFill>
                <a:latin typeface="Ubuntu"/>
                <a:ea typeface="Ubuntu"/>
                <a:cs typeface="Ubuntu"/>
                <a:sym typeface="Ubuntu"/>
              </a:rPr>
            </a:br>
            <a:r>
              <a:rPr b="0" i="0" lang="en-US" sz="1800" u="none" cap="none" strike="noStrike">
                <a:solidFill>
                  <a:schemeClr val="dk1"/>
                </a:solidFill>
                <a:latin typeface="Ubuntu"/>
                <a:ea typeface="Ubuntu"/>
                <a:cs typeface="Ubuntu"/>
                <a:sym typeface="Ubuntu"/>
              </a:rPr>
              <a:t>Repo</a:t>
            </a:r>
            <a:endParaRPr/>
          </a:p>
        </p:txBody>
      </p:sp>
      <p:sp>
        <p:nvSpPr>
          <p:cNvPr id="135" name="Google Shape;135;p19"/>
          <p:cNvSpPr/>
          <p:nvPr/>
        </p:nvSpPr>
        <p:spPr>
          <a:xfrm>
            <a:off x="4165600" y="266700"/>
            <a:ext cx="1447800" cy="1930399"/>
          </a:xfrm>
          <a:prstGeom prst="ellipse">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36" name="Google Shape;136;p19"/>
          <p:cNvSpPr txBox="1"/>
          <p:nvPr/>
        </p:nvSpPr>
        <p:spPr>
          <a:xfrm>
            <a:off x="4241800" y="977900"/>
            <a:ext cx="1295400" cy="609599"/>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Font typeface="Ubuntu"/>
              <a:buNone/>
            </a:pPr>
            <a:r>
              <a:rPr b="0" i="0" lang="en-US" sz="1800" u="none" cap="none" strike="noStrike">
                <a:solidFill>
                  <a:schemeClr val="dk1"/>
                </a:solidFill>
                <a:latin typeface="Ubuntu"/>
                <a:ea typeface="Ubuntu"/>
                <a:cs typeface="Ubuntu"/>
                <a:sym typeface="Ubuntu"/>
              </a:rPr>
              <a:t>Remote Repo</a:t>
            </a:r>
            <a:endParaRPr/>
          </a:p>
        </p:txBody>
      </p:sp>
      <p:sp>
        <p:nvSpPr>
          <p:cNvPr id="137" name="Google Shape;137;p19"/>
          <p:cNvSpPr/>
          <p:nvPr/>
        </p:nvSpPr>
        <p:spPr>
          <a:xfrm>
            <a:off x="3365500" y="1689100"/>
            <a:ext cx="762000" cy="2743199"/>
          </a:xfrm>
          <a:custGeom>
            <a:rect b="b" l="l" r="r" t="t"/>
            <a:pathLst>
              <a:path extrusionOk="0" h="120000" w="120000">
                <a:moveTo>
                  <a:pt x="120000" y="0"/>
                </a:moveTo>
                <a:cubicBezTo>
                  <a:pt x="100000" y="9629"/>
                  <a:pt x="0" y="37777"/>
                  <a:pt x="0" y="57777"/>
                </a:cubicBezTo>
                <a:cubicBezTo>
                  <a:pt x="0" y="77777"/>
                  <a:pt x="100000" y="109629"/>
                  <a:pt x="120000" y="120000"/>
                </a:cubicBezTo>
              </a:path>
            </a:pathLst>
          </a:custGeom>
          <a:noFill/>
          <a:ln cap="flat" cmpd="sng" w="2857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38" name="Google Shape;138;p19"/>
          <p:cNvSpPr txBox="1"/>
          <p:nvPr/>
        </p:nvSpPr>
        <p:spPr>
          <a:xfrm>
            <a:off x="2222500" y="2705100"/>
            <a:ext cx="1066799" cy="609599"/>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Font typeface="Consolas"/>
              <a:buNone/>
            </a:pPr>
            <a:r>
              <a:rPr b="0" i="0" lang="en-US" sz="2400" u="none" cap="none" strike="noStrike">
                <a:solidFill>
                  <a:schemeClr val="dk1"/>
                </a:solidFill>
                <a:latin typeface="Consolas"/>
                <a:ea typeface="Consolas"/>
                <a:cs typeface="Consolas"/>
                <a:sym typeface="Consolas"/>
              </a:rPr>
              <a:t>clone</a:t>
            </a:r>
            <a:endParaRPr/>
          </a:p>
        </p:txBody>
      </p:sp>
      <p:sp>
        <p:nvSpPr>
          <p:cNvPr id="139" name="Google Shape;139;p19"/>
          <p:cNvSpPr/>
          <p:nvPr/>
        </p:nvSpPr>
        <p:spPr>
          <a:xfrm>
            <a:off x="5651500" y="4533900"/>
            <a:ext cx="609599" cy="812799"/>
          </a:xfrm>
          <a:custGeom>
            <a:rect b="b" l="l" r="r" t="t"/>
            <a:pathLst>
              <a:path extrusionOk="0" h="120000" w="120000">
                <a:moveTo>
                  <a:pt x="0" y="120000"/>
                </a:moveTo>
                <a:cubicBezTo>
                  <a:pt x="12500" y="120000"/>
                  <a:pt x="55000" y="130000"/>
                  <a:pt x="75000" y="120000"/>
                </a:cubicBezTo>
                <a:cubicBezTo>
                  <a:pt x="95000" y="110000"/>
                  <a:pt x="120000" y="80000"/>
                  <a:pt x="120000" y="60000"/>
                </a:cubicBezTo>
                <a:cubicBezTo>
                  <a:pt x="120000" y="40000"/>
                  <a:pt x="95000" y="10000"/>
                  <a:pt x="75000" y="0"/>
                </a:cubicBezTo>
                <a:cubicBezTo>
                  <a:pt x="55000" y="-10000"/>
                  <a:pt x="12500" y="0"/>
                  <a:pt x="0" y="0"/>
                </a:cubicBezTo>
              </a:path>
            </a:pathLst>
          </a:custGeom>
          <a:noFill/>
          <a:ln cap="flat" cmpd="sng" w="2857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40" name="Google Shape;140;p19"/>
          <p:cNvSpPr txBox="1"/>
          <p:nvPr/>
        </p:nvSpPr>
        <p:spPr>
          <a:xfrm>
            <a:off x="6337300" y="4635500"/>
            <a:ext cx="1295400" cy="609599"/>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Font typeface="Consolas"/>
              <a:buNone/>
            </a:pPr>
            <a:r>
              <a:rPr b="0" i="0" lang="en-US" sz="2400" u="none" cap="none" strike="noStrike">
                <a:solidFill>
                  <a:schemeClr val="dk1"/>
                </a:solidFill>
                <a:latin typeface="Consolas"/>
                <a:ea typeface="Consolas"/>
                <a:cs typeface="Consolas"/>
                <a:sym typeface="Consolas"/>
              </a:rPr>
              <a:t>commit</a:t>
            </a:r>
            <a:endParaRPr/>
          </a:p>
        </p:txBody>
      </p:sp>
      <p:sp>
        <p:nvSpPr>
          <p:cNvPr id="141" name="Google Shape;141;p19"/>
          <p:cNvSpPr/>
          <p:nvPr/>
        </p:nvSpPr>
        <p:spPr>
          <a:xfrm flipH="1">
            <a:off x="5575299" y="1689100"/>
            <a:ext cx="762000" cy="2743199"/>
          </a:xfrm>
          <a:custGeom>
            <a:rect b="b" l="l" r="r" t="t"/>
            <a:pathLst>
              <a:path extrusionOk="0" h="120000" w="120000">
                <a:moveTo>
                  <a:pt x="120000" y="0"/>
                </a:moveTo>
                <a:cubicBezTo>
                  <a:pt x="100000" y="9629"/>
                  <a:pt x="0" y="37777"/>
                  <a:pt x="0" y="57777"/>
                </a:cubicBezTo>
                <a:cubicBezTo>
                  <a:pt x="0" y="77777"/>
                  <a:pt x="100000" y="109629"/>
                  <a:pt x="120000" y="120000"/>
                </a:cubicBezTo>
              </a:path>
            </a:pathLst>
          </a:custGeom>
          <a:noFill/>
          <a:ln cap="flat" cmpd="sng" w="2857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42" name="Google Shape;142;p19"/>
          <p:cNvSpPr txBox="1"/>
          <p:nvPr/>
        </p:nvSpPr>
        <p:spPr>
          <a:xfrm>
            <a:off x="6337300" y="2705100"/>
            <a:ext cx="990599" cy="609599"/>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Font typeface="Consolas"/>
              <a:buNone/>
            </a:pPr>
            <a:r>
              <a:rPr b="0" i="0" lang="en-US" sz="2400" u="none" cap="none" strike="noStrike">
                <a:solidFill>
                  <a:schemeClr val="dk1"/>
                </a:solidFill>
                <a:latin typeface="Consolas"/>
                <a:ea typeface="Consolas"/>
                <a:cs typeface="Consolas"/>
                <a:sym typeface="Consolas"/>
              </a:rPr>
              <a:t>push</a:t>
            </a:r>
            <a:endParaRPr/>
          </a:p>
        </p:txBody>
      </p:sp>
      <p:sp>
        <p:nvSpPr>
          <p:cNvPr id="143" name="Google Shape;143;p19"/>
          <p:cNvSpPr/>
          <p:nvPr/>
        </p:nvSpPr>
        <p:spPr>
          <a:xfrm>
            <a:off x="1857375" y="1433512"/>
            <a:ext cx="2270124" cy="3913187"/>
          </a:xfrm>
          <a:custGeom>
            <a:rect b="b" l="l" r="r" t="t"/>
            <a:pathLst>
              <a:path extrusionOk="0" h="120000" w="120000">
                <a:moveTo>
                  <a:pt x="120000" y="0"/>
                </a:moveTo>
                <a:cubicBezTo>
                  <a:pt x="100000" y="9629"/>
                  <a:pt x="0" y="37777"/>
                  <a:pt x="0" y="57777"/>
                </a:cubicBezTo>
                <a:cubicBezTo>
                  <a:pt x="0" y="77777"/>
                  <a:pt x="100000" y="109629"/>
                  <a:pt x="120000" y="120000"/>
                </a:cubicBezTo>
              </a:path>
            </a:pathLst>
          </a:custGeom>
          <a:noFill/>
          <a:ln cap="flat" cmpd="sng" w="2857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44" name="Google Shape;144;p19"/>
          <p:cNvSpPr txBox="1"/>
          <p:nvPr/>
        </p:nvSpPr>
        <p:spPr>
          <a:xfrm>
            <a:off x="969962" y="2741613"/>
            <a:ext cx="990599" cy="609599"/>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Font typeface="Consolas"/>
              <a:buNone/>
            </a:pPr>
            <a:r>
              <a:rPr b="0" i="0" lang="en-US" sz="2400" u="none" cap="none" strike="noStrike">
                <a:solidFill>
                  <a:schemeClr val="dk1"/>
                </a:solidFill>
                <a:latin typeface="Consolas"/>
                <a:ea typeface="Consolas"/>
                <a:cs typeface="Consolas"/>
                <a:sym typeface="Consolas"/>
              </a:rPr>
              <a:t>pull</a:t>
            </a:r>
            <a:endParaRPr/>
          </a:p>
        </p:txBody>
      </p:sp>
      <p:pic>
        <p:nvPicPr>
          <p:cNvPr id="145" name="Google Shape;145;p19"/>
          <p:cNvPicPr preferRelativeResize="0"/>
          <p:nvPr/>
        </p:nvPicPr>
        <p:blipFill rotWithShape="1">
          <a:blip r:embed="rId3">
            <a:alphaModFix/>
          </a:blip>
          <a:srcRect b="0" l="0" r="0" t="0"/>
          <a:stretch/>
        </p:blipFill>
        <p:spPr>
          <a:xfrm>
            <a:off x="241300" y="176213"/>
            <a:ext cx="2014537" cy="1041400"/>
          </a:xfrm>
          <a:prstGeom prst="rect">
            <a:avLst/>
          </a:prstGeom>
          <a:noFill/>
          <a:ln>
            <a:noFill/>
          </a:ln>
        </p:spPr>
      </p:pic>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500"/>
                                        <p:tgtEl>
                                          <p:spTgt spid="138"/>
                                        </p:tgtEl>
                                      </p:cBhvr>
                                    </p:animEffect>
                                  </p:childTnLst>
                                </p:cTn>
                              </p:par>
                              <p:par>
                                <p:cTn fill="hold" nodeType="with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500"/>
                                        <p:tgtEl>
                                          <p:spTgt spid="137"/>
                                        </p:tgtEl>
                                      </p:cBhvr>
                                    </p:animEffect>
                                  </p:childTnLst>
                                </p:cTn>
                              </p:par>
                              <p:par>
                                <p:cTn fill="hold" nodeType="with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500"/>
                                        <p:tgtEl>
                                          <p:spTgt spid="133"/>
                                        </p:tgtEl>
                                      </p:cBhvr>
                                    </p:animEffect>
                                  </p:childTnLst>
                                </p:cTn>
                              </p:par>
                              <p:par>
                                <p:cTn fill="hold" nodeType="with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500"/>
                                        <p:tgtEl>
                                          <p:spTgt spid="1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500"/>
                                        <p:tgtEl>
                                          <p:spTgt spid="139"/>
                                        </p:tgtEl>
                                      </p:cBhvr>
                                    </p:animEffect>
                                  </p:childTnLst>
                                </p:cTn>
                              </p:par>
                              <p:par>
                                <p:cTn fill="hold" nodeType="with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500"/>
                                        <p:tgtEl>
                                          <p:spTgt spid="1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500"/>
                                        <p:tgtEl>
                                          <p:spTgt spid="141"/>
                                        </p:tgtEl>
                                      </p:cBhvr>
                                    </p:animEffect>
                                  </p:childTnLst>
                                </p:cTn>
                              </p:par>
                              <p:par>
                                <p:cTn fill="hold" nodeType="with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500"/>
                                        <p:tgtEl>
                                          <p:spTgt spid="1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500"/>
                                        <p:tgtEl>
                                          <p:spTgt spid="143"/>
                                        </p:tgtEl>
                                      </p:cBhvr>
                                    </p:animEffect>
                                  </p:childTnLst>
                                </p:cTn>
                              </p:par>
                              <p:par>
                                <p:cTn fill="hold" nodeType="with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500"/>
                                        <p:tgtEl>
                                          <p:spTgt spid="1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0"/>
          <p:cNvSpPr txBox="1"/>
          <p:nvPr/>
        </p:nvSpPr>
        <p:spPr>
          <a:xfrm>
            <a:off x="1600200" y="1930400"/>
            <a:ext cx="6172200" cy="2235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Font typeface="Ubuntu"/>
              <a:buNone/>
            </a:pPr>
            <a:r>
              <a:rPr b="0" i="0" lang="en-US" sz="4800" u="none" cap="none" strike="noStrike">
                <a:solidFill>
                  <a:schemeClr val="dk1"/>
                </a:solidFill>
                <a:latin typeface="Ubuntu"/>
                <a:ea typeface="Ubuntu"/>
                <a:cs typeface="Ubuntu"/>
                <a:sym typeface="Ubuntu"/>
              </a:rPr>
              <a:t>Staged Commit</a:t>
            </a:r>
            <a:endParaRPr/>
          </a:p>
        </p:txBody>
      </p:sp>
      <p:pic>
        <p:nvPicPr>
          <p:cNvPr id="151" name="Google Shape;151;p20"/>
          <p:cNvPicPr preferRelativeResize="0"/>
          <p:nvPr/>
        </p:nvPicPr>
        <p:blipFill rotWithShape="1">
          <a:blip r:embed="rId3">
            <a:alphaModFix/>
          </a:blip>
          <a:srcRect b="0" l="0" r="0" t="0"/>
          <a:stretch/>
        </p:blipFill>
        <p:spPr>
          <a:xfrm>
            <a:off x="241300" y="176213"/>
            <a:ext cx="2014500" cy="1041300"/>
          </a:xfrm>
          <a:prstGeom prst="rect">
            <a:avLst/>
          </a:prstGeom>
          <a:noFill/>
          <a:ln>
            <a:noFill/>
          </a:ln>
        </p:spPr>
      </p:pic>
    </p:spTree>
  </p:cSld>
  <p:clrMapOvr>
    <a:masterClrMapping/>
  </p:clrMapOvr>
  <p:transition spd="slow">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pic>
        <p:nvPicPr>
          <p:cNvPr id="156" name="Google Shape;156;p21"/>
          <p:cNvPicPr preferRelativeResize="0"/>
          <p:nvPr/>
        </p:nvPicPr>
        <p:blipFill rotWithShape="1">
          <a:blip r:embed="rId3">
            <a:alphaModFix/>
          </a:blip>
          <a:srcRect b="0" l="0" r="0" t="0"/>
          <a:stretch/>
        </p:blipFill>
        <p:spPr>
          <a:xfrm>
            <a:off x="685800" y="2616200"/>
            <a:ext cx="1219200" cy="1625700"/>
          </a:xfrm>
          <a:prstGeom prst="rect">
            <a:avLst/>
          </a:prstGeom>
          <a:noFill/>
          <a:ln>
            <a:noFill/>
          </a:ln>
        </p:spPr>
      </p:pic>
      <p:cxnSp>
        <p:nvCxnSpPr>
          <p:cNvPr id="157" name="Google Shape;157;p21"/>
          <p:cNvCxnSpPr/>
          <p:nvPr/>
        </p:nvCxnSpPr>
        <p:spPr>
          <a:xfrm>
            <a:off x="1828772" y="3716388"/>
            <a:ext cx="814500" cy="0"/>
          </a:xfrm>
          <a:prstGeom prst="straightConnector1">
            <a:avLst/>
          </a:prstGeom>
          <a:noFill/>
          <a:ln cap="flat" cmpd="sng" w="28575">
            <a:solidFill>
              <a:schemeClr val="dk2"/>
            </a:solidFill>
            <a:prstDash val="solid"/>
            <a:round/>
            <a:headEnd len="sm" w="sm" type="none"/>
            <a:tailEnd len="lg" w="lg" type="triangle"/>
          </a:ln>
        </p:spPr>
      </p:cxnSp>
      <p:pic>
        <p:nvPicPr>
          <p:cNvPr id="158" name="Google Shape;158;p21"/>
          <p:cNvPicPr preferRelativeResize="0"/>
          <p:nvPr/>
        </p:nvPicPr>
        <p:blipFill rotWithShape="1">
          <a:blip r:embed="rId4">
            <a:alphaModFix/>
          </a:blip>
          <a:srcRect b="0" l="0" r="0" t="0"/>
          <a:stretch/>
        </p:blipFill>
        <p:spPr>
          <a:xfrm>
            <a:off x="2819400" y="2616200"/>
            <a:ext cx="1219200" cy="1625700"/>
          </a:xfrm>
          <a:prstGeom prst="rect">
            <a:avLst/>
          </a:prstGeom>
          <a:noFill/>
          <a:ln>
            <a:noFill/>
          </a:ln>
        </p:spPr>
      </p:pic>
      <p:sp>
        <p:nvSpPr>
          <p:cNvPr id="159" name="Google Shape;159;p21"/>
          <p:cNvSpPr txBox="1"/>
          <p:nvPr/>
        </p:nvSpPr>
        <p:spPr>
          <a:xfrm>
            <a:off x="1751746" y="3141713"/>
            <a:ext cx="963000" cy="406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Font typeface="Ubuntu"/>
              <a:buNone/>
            </a:pPr>
            <a:r>
              <a:rPr b="0" i="0" lang="en-US" sz="2000" u="none" cap="none" strike="noStrike">
                <a:solidFill>
                  <a:schemeClr val="dk1"/>
                </a:solidFill>
                <a:latin typeface="Ubuntu"/>
                <a:ea typeface="Ubuntu"/>
                <a:cs typeface="Ubuntu"/>
                <a:sym typeface="Ubuntu"/>
              </a:rPr>
              <a:t>Modify</a:t>
            </a:r>
            <a:endParaRPr/>
          </a:p>
        </p:txBody>
      </p:sp>
      <p:sp>
        <p:nvSpPr>
          <p:cNvPr id="160" name="Google Shape;160;p21"/>
          <p:cNvSpPr txBox="1"/>
          <p:nvPr/>
        </p:nvSpPr>
        <p:spPr>
          <a:xfrm>
            <a:off x="659613" y="1781687"/>
            <a:ext cx="1500300" cy="406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Font typeface="Ubuntu"/>
              <a:buNone/>
            </a:pPr>
            <a:r>
              <a:rPr b="0" i="0" lang="en-US" sz="2400" u="none" cap="none" strike="noStrike">
                <a:solidFill>
                  <a:schemeClr val="dk1"/>
                </a:solidFill>
                <a:latin typeface="Ubuntu"/>
                <a:ea typeface="Ubuntu"/>
                <a:cs typeface="Ubuntu"/>
                <a:sym typeface="Ubuntu"/>
              </a:rPr>
              <a:t>Revision 1</a:t>
            </a:r>
            <a:endParaRPr/>
          </a:p>
        </p:txBody>
      </p:sp>
      <p:pic>
        <p:nvPicPr>
          <p:cNvPr id="161" name="Google Shape;161;p21"/>
          <p:cNvPicPr preferRelativeResize="0"/>
          <p:nvPr/>
        </p:nvPicPr>
        <p:blipFill rotWithShape="1">
          <a:blip r:embed="rId5">
            <a:alphaModFix/>
          </a:blip>
          <a:srcRect b="0" l="0" r="0" t="0"/>
          <a:stretch/>
        </p:blipFill>
        <p:spPr>
          <a:xfrm>
            <a:off x="4953000" y="2616200"/>
            <a:ext cx="1219200" cy="1625700"/>
          </a:xfrm>
          <a:prstGeom prst="rect">
            <a:avLst/>
          </a:prstGeom>
          <a:noFill/>
          <a:ln>
            <a:noFill/>
          </a:ln>
        </p:spPr>
      </p:pic>
      <p:cxnSp>
        <p:nvCxnSpPr>
          <p:cNvPr id="162" name="Google Shape;162;p21"/>
          <p:cNvCxnSpPr/>
          <p:nvPr/>
        </p:nvCxnSpPr>
        <p:spPr>
          <a:xfrm>
            <a:off x="3962371" y="3716388"/>
            <a:ext cx="814500" cy="0"/>
          </a:xfrm>
          <a:prstGeom prst="straightConnector1">
            <a:avLst/>
          </a:prstGeom>
          <a:noFill/>
          <a:ln cap="flat" cmpd="sng" w="28575">
            <a:solidFill>
              <a:schemeClr val="dk2"/>
            </a:solidFill>
            <a:prstDash val="solid"/>
            <a:round/>
            <a:headEnd len="sm" w="sm" type="none"/>
            <a:tailEnd len="lg" w="lg" type="triangle"/>
          </a:ln>
        </p:spPr>
      </p:cxnSp>
      <p:sp>
        <p:nvSpPr>
          <p:cNvPr id="163" name="Google Shape;163;p21"/>
          <p:cNvSpPr txBox="1"/>
          <p:nvPr/>
        </p:nvSpPr>
        <p:spPr>
          <a:xfrm>
            <a:off x="3885346" y="3141713"/>
            <a:ext cx="963000" cy="406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Font typeface="Ubuntu"/>
              <a:buNone/>
            </a:pPr>
            <a:r>
              <a:rPr b="0" i="0" lang="en-US" sz="2000" u="none" cap="none" strike="noStrike">
                <a:solidFill>
                  <a:schemeClr val="dk1"/>
                </a:solidFill>
                <a:latin typeface="Ubuntu"/>
                <a:ea typeface="Ubuntu"/>
                <a:cs typeface="Ubuntu"/>
                <a:sym typeface="Ubuntu"/>
              </a:rPr>
              <a:t>Add</a:t>
            </a:r>
            <a:endParaRPr/>
          </a:p>
        </p:txBody>
      </p:sp>
      <p:cxnSp>
        <p:nvCxnSpPr>
          <p:cNvPr id="164" name="Google Shape;164;p21"/>
          <p:cNvCxnSpPr/>
          <p:nvPr/>
        </p:nvCxnSpPr>
        <p:spPr>
          <a:xfrm>
            <a:off x="6095971" y="3716388"/>
            <a:ext cx="814500" cy="0"/>
          </a:xfrm>
          <a:prstGeom prst="straightConnector1">
            <a:avLst/>
          </a:prstGeom>
          <a:noFill/>
          <a:ln cap="flat" cmpd="sng" w="28575">
            <a:solidFill>
              <a:schemeClr val="dk2"/>
            </a:solidFill>
            <a:prstDash val="solid"/>
            <a:round/>
            <a:headEnd len="sm" w="sm" type="none"/>
            <a:tailEnd len="lg" w="lg" type="triangle"/>
          </a:ln>
        </p:spPr>
      </p:cxnSp>
      <p:sp>
        <p:nvSpPr>
          <p:cNvPr id="165" name="Google Shape;165;p21"/>
          <p:cNvSpPr txBox="1"/>
          <p:nvPr/>
        </p:nvSpPr>
        <p:spPr>
          <a:xfrm>
            <a:off x="5962532" y="3141713"/>
            <a:ext cx="1124100" cy="406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Font typeface="Ubuntu"/>
              <a:buNone/>
            </a:pPr>
            <a:r>
              <a:rPr b="0" i="0" lang="en-US" sz="2000" u="none" cap="none" strike="noStrike">
                <a:solidFill>
                  <a:schemeClr val="dk1"/>
                </a:solidFill>
                <a:latin typeface="Ubuntu"/>
                <a:ea typeface="Ubuntu"/>
                <a:cs typeface="Ubuntu"/>
                <a:sym typeface="Ubuntu"/>
              </a:rPr>
              <a:t>Commit</a:t>
            </a:r>
            <a:endParaRPr/>
          </a:p>
        </p:txBody>
      </p:sp>
      <p:pic>
        <p:nvPicPr>
          <p:cNvPr id="166" name="Google Shape;166;p21"/>
          <p:cNvPicPr preferRelativeResize="0"/>
          <p:nvPr/>
        </p:nvPicPr>
        <p:blipFill rotWithShape="1">
          <a:blip r:embed="rId3">
            <a:alphaModFix/>
          </a:blip>
          <a:srcRect b="0" l="0" r="0" t="0"/>
          <a:stretch/>
        </p:blipFill>
        <p:spPr>
          <a:xfrm>
            <a:off x="7086600" y="2616200"/>
            <a:ext cx="1219200" cy="1625700"/>
          </a:xfrm>
          <a:prstGeom prst="rect">
            <a:avLst/>
          </a:prstGeom>
          <a:noFill/>
          <a:ln>
            <a:noFill/>
          </a:ln>
        </p:spPr>
      </p:pic>
      <p:sp>
        <p:nvSpPr>
          <p:cNvPr id="167" name="Google Shape;167;p21"/>
          <p:cNvSpPr txBox="1"/>
          <p:nvPr/>
        </p:nvSpPr>
        <p:spPr>
          <a:xfrm>
            <a:off x="2717013" y="1781687"/>
            <a:ext cx="1500300" cy="406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Font typeface="Ubuntu"/>
              <a:buNone/>
            </a:pPr>
            <a:r>
              <a:rPr b="0" i="0" lang="en-US" sz="2400" u="none" cap="none" strike="noStrike">
                <a:solidFill>
                  <a:schemeClr val="dk1"/>
                </a:solidFill>
                <a:latin typeface="Ubuntu"/>
                <a:ea typeface="Ubuntu"/>
                <a:cs typeface="Ubuntu"/>
                <a:sym typeface="Ubuntu"/>
              </a:rPr>
              <a:t>Modified</a:t>
            </a:r>
            <a:endParaRPr/>
          </a:p>
        </p:txBody>
      </p:sp>
      <p:sp>
        <p:nvSpPr>
          <p:cNvPr id="168" name="Google Shape;168;p21"/>
          <p:cNvSpPr txBox="1"/>
          <p:nvPr/>
        </p:nvSpPr>
        <p:spPr>
          <a:xfrm>
            <a:off x="4774413" y="1781687"/>
            <a:ext cx="1500300" cy="406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Font typeface="Ubuntu"/>
              <a:buNone/>
            </a:pPr>
            <a:r>
              <a:rPr b="0" i="0" lang="en-US" sz="2400" u="none" cap="none" strike="noStrike">
                <a:solidFill>
                  <a:schemeClr val="dk1"/>
                </a:solidFill>
                <a:latin typeface="Ubuntu"/>
                <a:ea typeface="Ubuntu"/>
                <a:cs typeface="Ubuntu"/>
                <a:sym typeface="Ubuntu"/>
              </a:rPr>
              <a:t>Staged</a:t>
            </a:r>
            <a:endParaRPr/>
          </a:p>
        </p:txBody>
      </p:sp>
      <p:sp>
        <p:nvSpPr>
          <p:cNvPr id="169" name="Google Shape;169;p21"/>
          <p:cNvSpPr txBox="1"/>
          <p:nvPr/>
        </p:nvSpPr>
        <p:spPr>
          <a:xfrm>
            <a:off x="6984213" y="1781687"/>
            <a:ext cx="1500300" cy="406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Font typeface="Ubuntu"/>
              <a:buNone/>
            </a:pPr>
            <a:r>
              <a:rPr b="0" i="0" lang="en-US" sz="2400" u="none" cap="none" strike="noStrike">
                <a:solidFill>
                  <a:schemeClr val="dk1"/>
                </a:solidFill>
                <a:latin typeface="Ubuntu"/>
                <a:ea typeface="Ubuntu"/>
                <a:cs typeface="Ubuntu"/>
                <a:sym typeface="Ubuntu"/>
              </a:rPr>
              <a:t>Revision 2</a:t>
            </a:r>
            <a:endParaRPr/>
          </a:p>
        </p:txBody>
      </p:sp>
      <p:sp>
        <p:nvSpPr>
          <p:cNvPr id="170" name="Google Shape;170;p21"/>
          <p:cNvSpPr txBox="1"/>
          <p:nvPr>
            <p:ph type="title"/>
          </p:nvPr>
        </p:nvSpPr>
        <p:spPr>
          <a:xfrm>
            <a:off x="457200" y="359475"/>
            <a:ext cx="8229600" cy="7890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Font typeface="Arial"/>
              <a:buNone/>
            </a:pPr>
            <a:r>
              <a:rPr b="0" i="0" lang="en-US" sz="3300" u="none" cap="none" strike="noStrike">
                <a:solidFill>
                  <a:schemeClr val="dk1"/>
                </a:solidFill>
                <a:latin typeface="Arial"/>
                <a:ea typeface="Arial"/>
                <a:cs typeface="Arial"/>
                <a:sym typeface="Arial"/>
              </a:rPr>
              <a:t>Staged Commit</a:t>
            </a:r>
            <a:endParaRPr/>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500"/>
                                        <p:tgtEl>
                                          <p:spTgt spid="157"/>
                                        </p:tgtEl>
                                      </p:cBhvr>
                                    </p:animEffect>
                                  </p:childTnLst>
                                </p:cTn>
                              </p:par>
                              <p:par>
                                <p:cTn fill="hold" nodeType="with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500"/>
                                        <p:tgtEl>
                                          <p:spTgt spid="158"/>
                                        </p:tgtEl>
                                      </p:cBhvr>
                                    </p:animEffect>
                                  </p:childTnLst>
                                </p:cTn>
                              </p:par>
                              <p:par>
                                <p:cTn fill="hold" nodeType="with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500"/>
                                        <p:tgtEl>
                                          <p:spTgt spid="1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500"/>
                                        <p:tgtEl>
                                          <p:spTgt spid="161"/>
                                        </p:tgtEl>
                                      </p:cBhvr>
                                    </p:animEffect>
                                  </p:childTnLst>
                                </p:cTn>
                              </p:par>
                              <p:par>
                                <p:cTn fill="hold" nodeType="with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500"/>
                                        <p:tgtEl>
                                          <p:spTgt spid="162"/>
                                        </p:tgtEl>
                                      </p:cBhvr>
                                    </p:animEffect>
                                  </p:childTnLst>
                                </p:cTn>
                              </p:par>
                              <p:par>
                                <p:cTn fill="hold" nodeType="with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500"/>
                                        <p:tgtEl>
                                          <p:spTgt spid="168"/>
                                        </p:tgtEl>
                                      </p:cBhvr>
                                    </p:animEffect>
                                  </p:childTnLst>
                                </p:cTn>
                              </p:par>
                              <p:par>
                                <p:cTn fill="hold" nodeType="with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500"/>
                                        <p:tgtEl>
                                          <p:spTgt spid="1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500"/>
                                        <p:tgtEl>
                                          <p:spTgt spid="164"/>
                                        </p:tgtEl>
                                      </p:cBhvr>
                                    </p:animEffect>
                                  </p:childTnLst>
                                </p:cTn>
                              </p:par>
                              <p:par>
                                <p:cTn fill="hold" nodeType="with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500"/>
                                        <p:tgtEl>
                                          <p:spTgt spid="166"/>
                                        </p:tgtEl>
                                      </p:cBhvr>
                                    </p:animEffect>
                                  </p:childTnLst>
                                </p:cTn>
                              </p:par>
                              <p:par>
                                <p:cTn fill="hold" nodeType="with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500"/>
                                        <p:tgtEl>
                                          <p:spTgt spid="169"/>
                                        </p:tgtEl>
                                      </p:cBhvr>
                                    </p:animEffect>
                                  </p:childTnLst>
                                </p:cTn>
                              </p:par>
                              <p:par>
                                <p:cTn fill="hold" nodeType="with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500"/>
                                        <p:tgtEl>
                                          <p:spTgt spid="1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2"/>
          <p:cNvSpPr txBox="1"/>
          <p:nvPr/>
        </p:nvSpPr>
        <p:spPr>
          <a:xfrm>
            <a:off x="1600200" y="1930400"/>
            <a:ext cx="6172199" cy="2235199"/>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Font typeface="Ubuntu"/>
              <a:buNone/>
            </a:pPr>
            <a:r>
              <a:rPr b="0" i="0" lang="en-US" sz="4800" u="none" cap="none" strike="noStrike">
                <a:solidFill>
                  <a:schemeClr val="dk1"/>
                </a:solidFill>
                <a:latin typeface="Ubuntu"/>
                <a:ea typeface="Ubuntu"/>
                <a:cs typeface="Ubuntu"/>
                <a:sym typeface="Ubuntu"/>
              </a:rPr>
              <a:t>Git Workflows</a:t>
            </a:r>
            <a:endParaRPr/>
          </a:p>
        </p:txBody>
      </p:sp>
      <p:sp>
        <p:nvSpPr>
          <p:cNvPr id="176" name="Google Shape;176;p22"/>
          <p:cNvSpPr txBox="1"/>
          <p:nvPr/>
        </p:nvSpPr>
        <p:spPr>
          <a:xfrm>
            <a:off x="444500" y="5384800"/>
            <a:ext cx="6096000" cy="609599"/>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Font typeface="Ubuntu"/>
              <a:buNone/>
            </a:pPr>
            <a:r>
              <a:rPr b="0" i="0" lang="en-US" sz="1800" u="none" cap="none" strike="noStrike">
                <a:solidFill>
                  <a:schemeClr val="dk1"/>
                </a:solidFill>
                <a:latin typeface="Ubuntu"/>
                <a:ea typeface="Ubuntu"/>
                <a:cs typeface="Ubuntu"/>
                <a:sym typeface="Ubuntu"/>
              </a:rPr>
              <a:t>From </a:t>
            </a:r>
            <a:r>
              <a:rPr b="0" i="0" lang="en-US" sz="1800" u="sng" cap="none" strike="noStrike">
                <a:solidFill>
                  <a:schemeClr val="hlink"/>
                </a:solidFill>
                <a:latin typeface="Ubuntu"/>
                <a:ea typeface="Ubuntu"/>
                <a:cs typeface="Ubuntu"/>
                <a:sym typeface="Ubuntu"/>
                <a:hlinkClick r:id="rId3"/>
              </a:rPr>
              <a:t>https://www.atlassian.com/git/workflows</a:t>
            </a:r>
            <a:endParaRPr/>
          </a:p>
        </p:txBody>
      </p:sp>
    </p:spTree>
  </p:cSld>
  <p:clrMapOvr>
    <a:masterClrMapping/>
  </p:clrMapOvr>
  <p:transition spd="slow">
    <p:fade thruBlk="1"/>
  </p:transition>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