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30.09.2019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36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30.09.2019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680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30.09.2019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8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30.09.2019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226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30.09.2019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006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30.09.2019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20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30.09.2019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117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30.09.2019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226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30.09.2019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594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30.09.2019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697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30.09.2019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768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C293-2A4F-463E-9D1C-AC5A0435AD4F}" type="datetimeFigureOut">
              <a:rPr lang="nb-NO" smtClean="0"/>
              <a:t>30.09.2019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164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4781322" y="2356615"/>
            <a:ext cx="425843" cy="3105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515" y="3433156"/>
            <a:ext cx="79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423" y="300979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Planning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1557494" y="3496086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Management</a:t>
            </a:r>
            <a:endParaRPr lang="nb-NO" dirty="0"/>
          </a:p>
        </p:txBody>
      </p:sp>
      <p:sp>
        <p:nvSpPr>
          <p:cNvPr id="10" name="TextBox 9"/>
          <p:cNvSpPr txBox="1"/>
          <p:nvPr/>
        </p:nvSpPr>
        <p:spPr>
          <a:xfrm>
            <a:off x="3463175" y="3009791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Data </a:t>
            </a:r>
            <a:r>
              <a:rPr lang="nb-NO" dirty="0" err="1" smtClean="0"/>
              <a:t>collection</a:t>
            </a:r>
            <a:endParaRPr lang="nb-NO" dirty="0"/>
          </a:p>
        </p:txBody>
      </p:sp>
      <p:sp>
        <p:nvSpPr>
          <p:cNvPr id="11" name="TextBox 10"/>
          <p:cNvSpPr txBox="1"/>
          <p:nvPr/>
        </p:nvSpPr>
        <p:spPr>
          <a:xfrm>
            <a:off x="5508702" y="3496086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Data </a:t>
            </a:r>
            <a:r>
              <a:rPr lang="nb-NO" dirty="0" err="1" smtClean="0"/>
              <a:t>analysis</a:t>
            </a:r>
            <a:endParaRPr lang="nb-NO" dirty="0"/>
          </a:p>
        </p:txBody>
      </p:sp>
      <p:sp>
        <p:nvSpPr>
          <p:cNvPr id="12" name="TextBox 11"/>
          <p:cNvSpPr txBox="1"/>
          <p:nvPr/>
        </p:nvSpPr>
        <p:spPr>
          <a:xfrm>
            <a:off x="7374498" y="3009791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Communication</a:t>
            </a:r>
            <a:endParaRPr lang="nb-NO" dirty="0"/>
          </a:p>
        </p:txBody>
      </p:sp>
      <p:sp>
        <p:nvSpPr>
          <p:cNvPr id="13" name="Rectangle 12"/>
          <p:cNvSpPr/>
          <p:nvPr/>
        </p:nvSpPr>
        <p:spPr>
          <a:xfrm>
            <a:off x="731519" y="2516661"/>
            <a:ext cx="1130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Organization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0717" y="3987841"/>
            <a:ext cx="1529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Ethics/governance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4836" y="4678613"/>
            <a:ext cx="1107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science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4061" y="2322237"/>
            <a:ext cx="1479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Scientific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writing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11644" y="4272292"/>
            <a:ext cx="18068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Scientific presentation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48775" y="2205467"/>
            <a:ext cx="1538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Domain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expertise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4498" y="1776289"/>
            <a:ext cx="12707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Collaboration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04627" y="1175674"/>
            <a:ext cx="853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Work-life</a:t>
            </a:r>
            <a:endParaRPr lang="nb-NO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1322" y="2359355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bg1">
                    <a:lumMod val="50000"/>
                  </a:schemeClr>
                </a:solidFill>
              </a:rPr>
              <a:t>Lab</a:t>
            </a:r>
            <a:endParaRPr lang="nb-NO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7822" y="4028377"/>
            <a:ext cx="1107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Statistics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96500" y="4027006"/>
            <a:ext cx="828336" cy="3105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Rectangle 25"/>
          <p:cNvSpPr/>
          <p:nvPr/>
        </p:nvSpPr>
        <p:spPr>
          <a:xfrm>
            <a:off x="5324836" y="1741486"/>
            <a:ext cx="1386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Learn and use 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6057" y="1930177"/>
            <a:ext cx="1130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Documents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61490" y="1433709"/>
            <a:ext cx="1417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Files and folders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09085" y="4484162"/>
            <a:ext cx="1554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Management tools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42755" y="2694285"/>
            <a:ext cx="567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Excel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0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32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Juel Christensen</dc:creator>
  <cp:lastModifiedBy>Jacob Juel Christensen</cp:lastModifiedBy>
  <cp:revision>4</cp:revision>
  <dcterms:created xsi:type="dcterms:W3CDTF">2019-09-30T10:58:48Z</dcterms:created>
  <dcterms:modified xsi:type="dcterms:W3CDTF">2019-09-30T11:23:23Z</dcterms:modified>
</cp:coreProperties>
</file>