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0"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7/9/2023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7/9/2023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7/9/2023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7/9/2023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7/9/2023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7/9/2023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7/9/2023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7/9/2023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7/9/2023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7/9/2023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7/9/2023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7/9/2023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sz="8000" dirty="0"/>
              <a:t>Speed Typing Test Using python</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410C-C8B7-5075-0991-E53895A85818}"/>
              </a:ext>
            </a:extLst>
          </p:cNvPr>
          <p:cNvSpPr>
            <a:spLocks noGrp="1"/>
          </p:cNvSpPr>
          <p:nvPr>
            <p:ph type="title"/>
          </p:nvPr>
        </p:nvSpPr>
        <p:spPr/>
        <p:txBody>
          <a:bodyPr/>
          <a:lstStyle/>
          <a:p>
            <a:r>
              <a:rPr lang="en-US" dirty="0"/>
              <a:t>7.reset_method()</a:t>
            </a:r>
          </a:p>
        </p:txBody>
      </p:sp>
      <p:sp>
        <p:nvSpPr>
          <p:cNvPr id="3" name="Content Placeholder 2">
            <a:extLst>
              <a:ext uri="{FF2B5EF4-FFF2-40B4-BE49-F238E27FC236}">
                <a16:creationId xmlns:a16="http://schemas.microsoft.com/office/drawing/2014/main" id="{8A008B6D-4806-4806-2CD9-4B08B3A6EF63}"/>
              </a:ext>
            </a:extLst>
          </p:cNvPr>
          <p:cNvSpPr>
            <a:spLocks noGrp="1"/>
          </p:cNvSpPr>
          <p:nvPr>
            <p:ph idx="1"/>
          </p:nvPr>
        </p:nvSpPr>
        <p:spPr/>
        <p:txBody>
          <a:bodyPr/>
          <a:lstStyle/>
          <a:p>
            <a:r>
              <a:rPr lang="en-US" dirty="0"/>
              <a:t>The </a:t>
            </a:r>
            <a:r>
              <a:rPr lang="en-US" dirty="0" err="1"/>
              <a:t>reset_game</a:t>
            </a:r>
            <a:r>
              <a:rPr lang="en-US" dirty="0"/>
              <a:t>() method resets all variables so that we can start testing our typing speed again. We also select a random sentence by calling the </a:t>
            </a:r>
            <a:r>
              <a:rPr lang="en-US" dirty="0" err="1"/>
              <a:t>get_sentence</a:t>
            </a:r>
            <a:r>
              <a:rPr lang="en-US" dirty="0"/>
              <a:t>() method.</a:t>
            </a:r>
          </a:p>
        </p:txBody>
      </p:sp>
    </p:spTree>
    <p:extLst>
      <p:ext uri="{BB962C8B-B14F-4D97-AF65-F5344CB8AC3E}">
        <p14:creationId xmlns:p14="http://schemas.microsoft.com/office/powerpoint/2010/main" val="1464992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6C97-6C9B-CBED-C959-59121FEEA372}"/>
              </a:ext>
            </a:extLst>
          </p:cNvPr>
          <p:cNvSpPr>
            <a:spLocks noGrp="1"/>
          </p:cNvSpPr>
          <p:nvPr>
            <p:ph type="title"/>
          </p:nvPr>
        </p:nvSpPr>
        <p:spPr/>
        <p:txBody>
          <a:bodyPr/>
          <a:lstStyle/>
          <a:p>
            <a:r>
              <a:rPr lang="en-US" dirty="0"/>
              <a:t>SPEED TYPING</a:t>
            </a:r>
          </a:p>
        </p:txBody>
      </p:sp>
      <p:sp>
        <p:nvSpPr>
          <p:cNvPr id="3" name="Content Placeholder 2">
            <a:extLst>
              <a:ext uri="{FF2B5EF4-FFF2-40B4-BE49-F238E27FC236}">
                <a16:creationId xmlns:a16="http://schemas.microsoft.com/office/drawing/2014/main" id="{C1B4C1A1-B2E2-2622-C1C5-18344AFE2B41}"/>
              </a:ext>
            </a:extLst>
          </p:cNvPr>
          <p:cNvSpPr>
            <a:spLocks noGrp="1"/>
          </p:cNvSpPr>
          <p:nvPr>
            <p:ph idx="1"/>
          </p:nvPr>
        </p:nvSpPr>
        <p:spPr/>
        <p:txBody>
          <a:bodyPr/>
          <a:lstStyle/>
          <a:p>
            <a:r>
              <a:rPr lang="en-US" dirty="0"/>
              <a:t>The speed typing test is a project through which you can test your typing speed.</a:t>
            </a:r>
          </a:p>
          <a:p>
            <a:r>
              <a:rPr lang="en-US" dirty="0"/>
              <a:t>It’s a very useful game to track your typing speed and improve it with regular practice.</a:t>
            </a:r>
          </a:p>
          <a:p>
            <a:r>
              <a:rPr lang="en-US" dirty="0"/>
              <a:t>For a graphical user interface, we are going to use the </a:t>
            </a:r>
            <a:r>
              <a:rPr lang="en-US" dirty="0" err="1"/>
              <a:t>pygame</a:t>
            </a:r>
            <a:r>
              <a:rPr lang="en-US" dirty="0"/>
              <a:t> library which is used for working with graphics. </a:t>
            </a:r>
          </a:p>
          <a:p>
            <a:r>
              <a:rPr lang="en-US" dirty="0"/>
              <a:t>we need to import the </a:t>
            </a:r>
            <a:r>
              <a:rPr lang="en-US" dirty="0" err="1"/>
              <a:t>pygame</a:t>
            </a:r>
            <a:r>
              <a:rPr lang="en-US" dirty="0"/>
              <a:t> library along with some built-in modules of Python like time and random library.</a:t>
            </a:r>
          </a:p>
        </p:txBody>
      </p:sp>
    </p:spTree>
    <p:extLst>
      <p:ext uri="{BB962C8B-B14F-4D97-AF65-F5344CB8AC3E}">
        <p14:creationId xmlns:p14="http://schemas.microsoft.com/office/powerpoint/2010/main" val="2189303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AC327-4BE6-EE90-606D-19F3E91812CB}"/>
              </a:ext>
            </a:extLst>
          </p:cNvPr>
          <p:cNvSpPr>
            <a:spLocks noGrp="1"/>
          </p:cNvSpPr>
          <p:nvPr>
            <p:ph type="title"/>
          </p:nvPr>
        </p:nvSpPr>
        <p:spPr/>
        <p:txBody>
          <a:bodyPr/>
          <a:lstStyle/>
          <a:p>
            <a:pPr algn="l" fontAlgn="base"/>
            <a:r>
              <a:rPr lang="en-US" b="0" i="0" dirty="0">
                <a:solidFill>
                  <a:srgbClr val="444444"/>
                </a:solidFill>
                <a:effectLst/>
                <a:latin typeface="Georgia" panose="02040502050405020303" pitchFamily="18" charset="0"/>
              </a:rPr>
              <a:t>Prerequisites</a:t>
            </a:r>
          </a:p>
        </p:txBody>
      </p:sp>
      <p:sp>
        <p:nvSpPr>
          <p:cNvPr id="3" name="Content Placeholder 2">
            <a:extLst>
              <a:ext uri="{FF2B5EF4-FFF2-40B4-BE49-F238E27FC236}">
                <a16:creationId xmlns:a16="http://schemas.microsoft.com/office/drawing/2014/main" id="{865DDAAC-4F34-0ADF-A862-F2C4724DC408}"/>
              </a:ext>
            </a:extLst>
          </p:cNvPr>
          <p:cNvSpPr>
            <a:spLocks noGrp="1"/>
          </p:cNvSpPr>
          <p:nvPr>
            <p:ph idx="1"/>
          </p:nvPr>
        </p:nvSpPr>
        <p:spPr/>
        <p:txBody>
          <a:bodyPr/>
          <a:lstStyle/>
          <a:p>
            <a:r>
              <a:rPr lang="en-US" dirty="0"/>
              <a:t>Pip install </a:t>
            </a:r>
            <a:r>
              <a:rPr lang="en-US" dirty="0" err="1"/>
              <a:t>pygame</a:t>
            </a:r>
            <a:r>
              <a:rPr lang="en-US" dirty="0"/>
              <a:t> - </a:t>
            </a:r>
            <a:r>
              <a:rPr lang="en-US" b="0" i="0" dirty="0">
                <a:solidFill>
                  <a:srgbClr val="444444"/>
                </a:solidFill>
                <a:effectLst/>
                <a:latin typeface="Georgia" panose="02040502050405020303" pitchFamily="18" charset="0"/>
              </a:rPr>
              <a:t>To install the </a:t>
            </a:r>
            <a:r>
              <a:rPr lang="en-US" b="0" i="0" dirty="0" err="1">
                <a:solidFill>
                  <a:srgbClr val="444444"/>
                </a:solidFill>
                <a:effectLst/>
                <a:latin typeface="Georgia" panose="02040502050405020303" pitchFamily="18" charset="0"/>
              </a:rPr>
              <a:t>pygame</a:t>
            </a:r>
            <a:r>
              <a:rPr lang="en-US" b="0" i="0" dirty="0">
                <a:solidFill>
                  <a:srgbClr val="444444"/>
                </a:solidFill>
                <a:effectLst/>
                <a:latin typeface="Georgia" panose="02040502050405020303" pitchFamily="18" charset="0"/>
              </a:rPr>
              <a:t> library in your terminal.</a:t>
            </a:r>
          </a:p>
          <a:p>
            <a:r>
              <a:rPr lang="en-US" dirty="0">
                <a:solidFill>
                  <a:srgbClr val="444444"/>
                </a:solidFill>
                <a:latin typeface="Georgia" panose="02040502050405020303" pitchFamily="18" charset="0"/>
              </a:rPr>
              <a:t>Download certain images to make our GUI more presentable</a:t>
            </a:r>
          </a:p>
          <a:p>
            <a:pPr algn="l" fontAlgn="base">
              <a:buFont typeface="Arial" panose="020B0604020202020204" pitchFamily="34" charset="0"/>
              <a:buChar char="•"/>
            </a:pPr>
            <a:r>
              <a:rPr lang="en-US" b="1" i="0" dirty="0">
                <a:solidFill>
                  <a:srgbClr val="444444"/>
                </a:solidFill>
                <a:effectLst/>
                <a:latin typeface="inherit"/>
              </a:rPr>
              <a:t>Background.jpg –</a:t>
            </a:r>
            <a:r>
              <a:rPr lang="en-US" b="0" i="0" dirty="0">
                <a:solidFill>
                  <a:srgbClr val="444444"/>
                </a:solidFill>
                <a:effectLst/>
                <a:latin typeface="Georgia" panose="02040502050405020303" pitchFamily="18" charset="0"/>
              </a:rPr>
              <a:t> A background image we will use in our program</a:t>
            </a:r>
          </a:p>
          <a:p>
            <a:pPr algn="l" fontAlgn="base">
              <a:buFont typeface="Arial" panose="020B0604020202020204" pitchFamily="34" charset="0"/>
              <a:buChar char="•"/>
            </a:pPr>
            <a:r>
              <a:rPr lang="en-US" b="1" i="0" dirty="0">
                <a:solidFill>
                  <a:srgbClr val="444444"/>
                </a:solidFill>
                <a:effectLst/>
                <a:latin typeface="inherit"/>
              </a:rPr>
              <a:t>Icon.png –</a:t>
            </a:r>
            <a:r>
              <a:rPr lang="en-US" b="0" i="0" dirty="0">
                <a:solidFill>
                  <a:srgbClr val="444444"/>
                </a:solidFill>
                <a:effectLst/>
                <a:latin typeface="Georgia" panose="02040502050405020303" pitchFamily="18" charset="0"/>
              </a:rPr>
              <a:t> An icon image that we will use as a reset button.</a:t>
            </a:r>
          </a:p>
          <a:p>
            <a:pPr algn="l" fontAlgn="base">
              <a:buFont typeface="Arial" panose="020B0604020202020204" pitchFamily="34" charset="0"/>
              <a:buChar char="•"/>
            </a:pPr>
            <a:r>
              <a:rPr lang="en-US" b="1" i="0" dirty="0">
                <a:solidFill>
                  <a:srgbClr val="444444"/>
                </a:solidFill>
                <a:effectLst/>
                <a:latin typeface="inherit"/>
              </a:rPr>
              <a:t>Sentences.txt –</a:t>
            </a:r>
            <a:r>
              <a:rPr lang="en-US" b="0" i="0" dirty="0">
                <a:solidFill>
                  <a:srgbClr val="444444"/>
                </a:solidFill>
                <a:effectLst/>
                <a:latin typeface="Georgia" panose="02040502050405020303" pitchFamily="18" charset="0"/>
              </a:rPr>
              <a:t> This text file will contain a list of sentences separated by a new line.</a:t>
            </a:r>
          </a:p>
          <a:p>
            <a:pPr algn="l" fontAlgn="base">
              <a:buFont typeface="Arial" panose="020B0604020202020204" pitchFamily="34" charset="0"/>
              <a:buChar char="•"/>
            </a:pPr>
            <a:r>
              <a:rPr lang="en-US" b="1" i="0" dirty="0">
                <a:solidFill>
                  <a:srgbClr val="444444"/>
                </a:solidFill>
                <a:effectLst/>
                <a:latin typeface="inherit"/>
              </a:rPr>
              <a:t>Speed typing.py –</a:t>
            </a:r>
            <a:r>
              <a:rPr lang="en-US" b="0" i="0" dirty="0">
                <a:solidFill>
                  <a:srgbClr val="444444"/>
                </a:solidFill>
                <a:effectLst/>
                <a:latin typeface="Georgia" panose="02040502050405020303" pitchFamily="18" charset="0"/>
              </a:rPr>
              <a:t> The main program file that contains all the code</a:t>
            </a:r>
          </a:p>
          <a:p>
            <a:pPr algn="l" fontAlgn="base">
              <a:buFont typeface="Arial" panose="020B0604020202020204" pitchFamily="34" charset="0"/>
              <a:buChar char="•"/>
            </a:pPr>
            <a:r>
              <a:rPr lang="en-US" b="1" i="0" dirty="0">
                <a:solidFill>
                  <a:srgbClr val="444444"/>
                </a:solidFill>
                <a:effectLst/>
                <a:latin typeface="inherit"/>
              </a:rPr>
              <a:t>Typing-speed-open.png –</a:t>
            </a:r>
            <a:r>
              <a:rPr lang="en-US" b="0" i="0" dirty="0">
                <a:solidFill>
                  <a:srgbClr val="444444"/>
                </a:solidFill>
                <a:effectLst/>
                <a:latin typeface="Georgia" panose="02040502050405020303" pitchFamily="18" charset="0"/>
              </a:rPr>
              <a:t> The image to display when starting game</a:t>
            </a:r>
          </a:p>
          <a:p>
            <a:endParaRPr lang="en-US" dirty="0"/>
          </a:p>
        </p:txBody>
      </p:sp>
    </p:spTree>
    <p:extLst>
      <p:ext uri="{BB962C8B-B14F-4D97-AF65-F5344CB8AC3E}">
        <p14:creationId xmlns:p14="http://schemas.microsoft.com/office/powerpoint/2010/main" val="3045712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27AC-E138-4D8F-BC9A-E06B984A9D72}"/>
              </a:ext>
            </a:extLst>
          </p:cNvPr>
          <p:cNvSpPr>
            <a:spLocks noGrp="1"/>
          </p:cNvSpPr>
          <p:nvPr>
            <p:ph type="title"/>
          </p:nvPr>
        </p:nvSpPr>
        <p:spPr/>
        <p:txBody>
          <a:bodyPr/>
          <a:lstStyle/>
          <a:p>
            <a:r>
              <a:rPr lang="en-US" dirty="0"/>
              <a:t>1.Import Libraries</a:t>
            </a:r>
          </a:p>
        </p:txBody>
      </p:sp>
      <p:sp>
        <p:nvSpPr>
          <p:cNvPr id="3" name="Content Placeholder 2">
            <a:extLst>
              <a:ext uri="{FF2B5EF4-FFF2-40B4-BE49-F238E27FC236}">
                <a16:creationId xmlns:a16="http://schemas.microsoft.com/office/drawing/2014/main" id="{0F85AC64-05ED-EB78-D323-E63403A9B2A4}"/>
              </a:ext>
            </a:extLst>
          </p:cNvPr>
          <p:cNvSpPr>
            <a:spLocks noGrp="1"/>
          </p:cNvSpPr>
          <p:nvPr>
            <p:ph idx="1"/>
          </p:nvPr>
        </p:nvSpPr>
        <p:spPr/>
        <p:txBody>
          <a:bodyPr/>
          <a:lstStyle/>
          <a:p>
            <a:r>
              <a:rPr lang="en-US" dirty="0"/>
              <a:t>Import </a:t>
            </a:r>
            <a:r>
              <a:rPr lang="en-US" dirty="0" err="1"/>
              <a:t>pygame</a:t>
            </a:r>
            <a:endParaRPr lang="en-US" dirty="0"/>
          </a:p>
          <a:p>
            <a:r>
              <a:rPr lang="en-US" dirty="0"/>
              <a:t>From </a:t>
            </a:r>
            <a:r>
              <a:rPr lang="en-US" dirty="0" err="1"/>
              <a:t>pygame.locals</a:t>
            </a:r>
            <a:r>
              <a:rPr lang="en-US" dirty="0"/>
              <a:t> import *</a:t>
            </a:r>
          </a:p>
          <a:p>
            <a:r>
              <a:rPr lang="en-US" dirty="0"/>
              <a:t>Import sys</a:t>
            </a:r>
          </a:p>
          <a:p>
            <a:r>
              <a:rPr lang="en-US" dirty="0"/>
              <a:t>Import time</a:t>
            </a:r>
          </a:p>
          <a:p>
            <a:r>
              <a:rPr lang="en-US" dirty="0"/>
              <a:t>Import random</a:t>
            </a:r>
          </a:p>
        </p:txBody>
      </p:sp>
    </p:spTree>
    <p:extLst>
      <p:ext uri="{BB962C8B-B14F-4D97-AF65-F5344CB8AC3E}">
        <p14:creationId xmlns:p14="http://schemas.microsoft.com/office/powerpoint/2010/main" val="3866954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DE48B-44A9-F697-2FF0-7B93D59D8252}"/>
              </a:ext>
            </a:extLst>
          </p:cNvPr>
          <p:cNvSpPr>
            <a:spLocks noGrp="1"/>
          </p:cNvSpPr>
          <p:nvPr>
            <p:ph type="title"/>
          </p:nvPr>
        </p:nvSpPr>
        <p:spPr/>
        <p:txBody>
          <a:bodyPr/>
          <a:lstStyle/>
          <a:p>
            <a:r>
              <a:rPr lang="en-US" dirty="0"/>
              <a:t>2.Create a Game Class</a:t>
            </a:r>
          </a:p>
        </p:txBody>
      </p:sp>
      <p:sp>
        <p:nvSpPr>
          <p:cNvPr id="3" name="Content Placeholder 2">
            <a:extLst>
              <a:ext uri="{FF2B5EF4-FFF2-40B4-BE49-F238E27FC236}">
                <a16:creationId xmlns:a16="http://schemas.microsoft.com/office/drawing/2014/main" id="{B7B03184-9770-2ED4-02F9-9125A369AD78}"/>
              </a:ext>
            </a:extLst>
          </p:cNvPr>
          <p:cNvSpPr>
            <a:spLocks noGrp="1"/>
          </p:cNvSpPr>
          <p:nvPr>
            <p:ph idx="1"/>
          </p:nvPr>
        </p:nvSpPr>
        <p:spPr/>
        <p:txBody>
          <a:bodyPr/>
          <a:lstStyle/>
          <a:p>
            <a:r>
              <a:rPr lang="en-US" dirty="0"/>
              <a:t>Now we create the game class which will involve many functions responsible for starting the game, reset the game and few helper </a:t>
            </a:r>
            <a:r>
              <a:rPr lang="en-US" dirty="0" err="1"/>
              <a:t>functionsto</a:t>
            </a:r>
            <a:r>
              <a:rPr lang="en-US" dirty="0"/>
              <a:t> perform calculations that are required for our project in Python.</a:t>
            </a:r>
          </a:p>
          <a:p>
            <a:r>
              <a:rPr lang="en-US" dirty="0"/>
              <a:t>In this constructor, we have initialized the width and height of the window, variables that are needed for calculation and then we initialized the </a:t>
            </a:r>
            <a:r>
              <a:rPr lang="en-US" dirty="0" err="1"/>
              <a:t>pygame</a:t>
            </a:r>
            <a:r>
              <a:rPr lang="en-US" dirty="0"/>
              <a:t> and loaded the images.</a:t>
            </a:r>
          </a:p>
          <a:p>
            <a:r>
              <a:rPr lang="en-US" dirty="0"/>
              <a:t>The screen variable is the most important on which we will draw everything.</a:t>
            </a:r>
          </a:p>
        </p:txBody>
      </p:sp>
    </p:spTree>
    <p:extLst>
      <p:ext uri="{BB962C8B-B14F-4D97-AF65-F5344CB8AC3E}">
        <p14:creationId xmlns:p14="http://schemas.microsoft.com/office/powerpoint/2010/main" val="109231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CC55D-C343-A732-5D6A-E2EBD2A99684}"/>
              </a:ext>
            </a:extLst>
          </p:cNvPr>
          <p:cNvSpPr>
            <a:spLocks noGrp="1"/>
          </p:cNvSpPr>
          <p:nvPr>
            <p:ph type="title"/>
          </p:nvPr>
        </p:nvSpPr>
        <p:spPr/>
        <p:txBody>
          <a:bodyPr/>
          <a:lstStyle/>
          <a:p>
            <a:r>
              <a:rPr lang="en-US" dirty="0"/>
              <a:t>3.draw_text() method</a:t>
            </a:r>
          </a:p>
        </p:txBody>
      </p:sp>
      <p:sp>
        <p:nvSpPr>
          <p:cNvPr id="3" name="Content Placeholder 2">
            <a:extLst>
              <a:ext uri="{FF2B5EF4-FFF2-40B4-BE49-F238E27FC236}">
                <a16:creationId xmlns:a16="http://schemas.microsoft.com/office/drawing/2014/main" id="{4611B31F-590F-AD40-4B80-0CFB24FCC6AB}"/>
              </a:ext>
            </a:extLst>
          </p:cNvPr>
          <p:cNvSpPr>
            <a:spLocks noGrp="1"/>
          </p:cNvSpPr>
          <p:nvPr>
            <p:ph idx="1"/>
          </p:nvPr>
        </p:nvSpPr>
        <p:spPr/>
        <p:txBody>
          <a:bodyPr/>
          <a:lstStyle/>
          <a:p>
            <a:r>
              <a:rPr lang="en-US" dirty="0"/>
              <a:t>The </a:t>
            </a:r>
            <a:r>
              <a:rPr lang="en-US" dirty="0" err="1"/>
              <a:t>draw_text</a:t>
            </a:r>
            <a:r>
              <a:rPr lang="en-US" dirty="0"/>
              <a:t>() method of Game class is a helper function that will draw the text on the screen.</a:t>
            </a:r>
          </a:p>
          <a:p>
            <a:r>
              <a:rPr lang="en-US" dirty="0"/>
              <a:t>The argument it takes is the screen, the message we want to draw, the y coordinate of the screen to position our text, the size of the font and color of the font. We will draw everything in the center of the screen.</a:t>
            </a:r>
          </a:p>
          <a:p>
            <a:r>
              <a:rPr lang="en-US" dirty="0"/>
              <a:t>After drawing anything on the screen, </a:t>
            </a:r>
            <a:r>
              <a:rPr lang="en-US" dirty="0" err="1"/>
              <a:t>pygame</a:t>
            </a:r>
            <a:r>
              <a:rPr lang="en-US" dirty="0"/>
              <a:t> requires you to update the screen.</a:t>
            </a:r>
          </a:p>
        </p:txBody>
      </p:sp>
    </p:spTree>
    <p:extLst>
      <p:ext uri="{BB962C8B-B14F-4D97-AF65-F5344CB8AC3E}">
        <p14:creationId xmlns:p14="http://schemas.microsoft.com/office/powerpoint/2010/main" val="2945879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F0726-317C-DD64-BEDD-D5C44D7286E3}"/>
              </a:ext>
            </a:extLst>
          </p:cNvPr>
          <p:cNvSpPr>
            <a:spLocks noGrp="1"/>
          </p:cNvSpPr>
          <p:nvPr>
            <p:ph type="title"/>
          </p:nvPr>
        </p:nvSpPr>
        <p:spPr/>
        <p:txBody>
          <a:bodyPr/>
          <a:lstStyle/>
          <a:p>
            <a:r>
              <a:rPr lang="en-US" dirty="0"/>
              <a:t>4.get_sentence() method</a:t>
            </a:r>
          </a:p>
        </p:txBody>
      </p:sp>
      <p:sp>
        <p:nvSpPr>
          <p:cNvPr id="3" name="Content Placeholder 2">
            <a:extLst>
              <a:ext uri="{FF2B5EF4-FFF2-40B4-BE49-F238E27FC236}">
                <a16:creationId xmlns:a16="http://schemas.microsoft.com/office/drawing/2014/main" id="{B84D21C4-BDC2-6BF2-1E7A-8F8B15301C7D}"/>
              </a:ext>
            </a:extLst>
          </p:cNvPr>
          <p:cNvSpPr>
            <a:spLocks noGrp="1"/>
          </p:cNvSpPr>
          <p:nvPr>
            <p:ph idx="1"/>
          </p:nvPr>
        </p:nvSpPr>
        <p:spPr/>
        <p:txBody>
          <a:bodyPr/>
          <a:lstStyle/>
          <a:p>
            <a:r>
              <a:rPr lang="en-US" dirty="0"/>
              <a:t>The </a:t>
            </a:r>
            <a:r>
              <a:rPr lang="en-US" dirty="0" err="1"/>
              <a:t>get_sentence</a:t>
            </a:r>
            <a:r>
              <a:rPr lang="en-US" dirty="0"/>
              <a:t>() method will open up the </a:t>
            </a:r>
            <a:r>
              <a:rPr lang="en-US" dirty="0" err="1"/>
              <a:t>sentence.text</a:t>
            </a:r>
            <a:r>
              <a:rPr lang="en-US" dirty="0"/>
              <a:t> file and return a random sentence from the list. We split the whole string with a newline character.</a:t>
            </a:r>
          </a:p>
        </p:txBody>
      </p:sp>
    </p:spTree>
    <p:extLst>
      <p:ext uri="{BB962C8B-B14F-4D97-AF65-F5344CB8AC3E}">
        <p14:creationId xmlns:p14="http://schemas.microsoft.com/office/powerpoint/2010/main" val="2568372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784D-7870-0C54-5F3E-6E160C8A4EEA}"/>
              </a:ext>
            </a:extLst>
          </p:cNvPr>
          <p:cNvSpPr>
            <a:spLocks noGrp="1"/>
          </p:cNvSpPr>
          <p:nvPr>
            <p:ph type="title"/>
          </p:nvPr>
        </p:nvSpPr>
        <p:spPr/>
        <p:txBody>
          <a:bodyPr/>
          <a:lstStyle/>
          <a:p>
            <a:r>
              <a:rPr lang="en-US" dirty="0"/>
              <a:t>5.show_results() method</a:t>
            </a:r>
          </a:p>
        </p:txBody>
      </p:sp>
      <p:sp>
        <p:nvSpPr>
          <p:cNvPr id="3" name="Content Placeholder 2">
            <a:extLst>
              <a:ext uri="{FF2B5EF4-FFF2-40B4-BE49-F238E27FC236}">
                <a16:creationId xmlns:a16="http://schemas.microsoft.com/office/drawing/2014/main" id="{DAEAA7C7-E415-5A9C-007E-D970B161A188}"/>
              </a:ext>
            </a:extLst>
          </p:cNvPr>
          <p:cNvSpPr>
            <a:spLocks noGrp="1"/>
          </p:cNvSpPr>
          <p:nvPr>
            <p:ph idx="1"/>
          </p:nvPr>
        </p:nvSpPr>
        <p:spPr/>
        <p:txBody>
          <a:bodyPr>
            <a:normAutofit fontScale="92500" lnSpcReduction="20000"/>
          </a:bodyPr>
          <a:lstStyle/>
          <a:p>
            <a:r>
              <a:rPr lang="en-US" dirty="0"/>
              <a:t>The </a:t>
            </a:r>
            <a:r>
              <a:rPr lang="en-US" dirty="0" err="1"/>
              <a:t>show_results</a:t>
            </a:r>
            <a:r>
              <a:rPr lang="en-US" dirty="0"/>
              <a:t>() method is where we calculate the speed of the user’s typing. The time starts when the user clicks on the input box and when the user hits return key “Enter” then we perform the difference and calculate time in seconds.</a:t>
            </a:r>
          </a:p>
          <a:p>
            <a:r>
              <a:rPr lang="en-US" dirty="0"/>
              <a:t>To calculate accuracy, we did a little bit of math. We counted the correct typed characters by comparing input text with the display text which the user had to type.</a:t>
            </a:r>
          </a:p>
          <a:p>
            <a:r>
              <a:rPr lang="en-US" dirty="0"/>
              <a:t>The formula for accuracy is:</a:t>
            </a:r>
          </a:p>
          <a:p>
            <a:r>
              <a:rPr lang="en-US" dirty="0"/>
              <a:t>(correct characters)x100/ (total characters in sentence)</a:t>
            </a:r>
          </a:p>
          <a:p>
            <a:r>
              <a:rPr lang="en-US" dirty="0"/>
              <a:t>The WPM is the words per minute. A typical word consists of around 5 characters, so we calculate the words per minute by dividing the total number of words with five and then the result is again divided that with the total time it took in minutes.</a:t>
            </a:r>
          </a:p>
          <a:p>
            <a:r>
              <a:rPr lang="en-US" dirty="0"/>
              <a:t>Since our total time was in seconds, we had to convert it into minutes by dividing total time with 60.</a:t>
            </a:r>
          </a:p>
        </p:txBody>
      </p:sp>
    </p:spTree>
    <p:extLst>
      <p:ext uri="{BB962C8B-B14F-4D97-AF65-F5344CB8AC3E}">
        <p14:creationId xmlns:p14="http://schemas.microsoft.com/office/powerpoint/2010/main" val="1552692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2B325-926E-1C38-6520-2C5B3197E2BD}"/>
              </a:ext>
            </a:extLst>
          </p:cNvPr>
          <p:cNvSpPr>
            <a:spLocks noGrp="1"/>
          </p:cNvSpPr>
          <p:nvPr>
            <p:ph type="title"/>
          </p:nvPr>
        </p:nvSpPr>
        <p:spPr/>
        <p:txBody>
          <a:bodyPr/>
          <a:lstStyle/>
          <a:p>
            <a:r>
              <a:rPr lang="en-US" dirty="0"/>
              <a:t>6.run_method()</a:t>
            </a:r>
          </a:p>
        </p:txBody>
      </p:sp>
      <p:sp>
        <p:nvSpPr>
          <p:cNvPr id="3" name="Content Placeholder 2">
            <a:extLst>
              <a:ext uri="{FF2B5EF4-FFF2-40B4-BE49-F238E27FC236}">
                <a16:creationId xmlns:a16="http://schemas.microsoft.com/office/drawing/2014/main" id="{1A028166-49A7-9152-763F-5BF0EF94F7F1}"/>
              </a:ext>
            </a:extLst>
          </p:cNvPr>
          <p:cNvSpPr>
            <a:spLocks noGrp="1"/>
          </p:cNvSpPr>
          <p:nvPr>
            <p:ph idx="1"/>
          </p:nvPr>
        </p:nvSpPr>
        <p:spPr>
          <a:xfrm>
            <a:off x="1097280" y="2032987"/>
            <a:ext cx="10480977" cy="4119238"/>
          </a:xfrm>
        </p:spPr>
        <p:txBody>
          <a:bodyPr>
            <a:noAutofit/>
          </a:bodyPr>
          <a:lstStyle/>
          <a:p>
            <a:r>
              <a:rPr lang="en-US" sz="1350" dirty="0">
                <a:solidFill>
                  <a:schemeClr val="tx1"/>
                </a:solidFill>
              </a:rPr>
              <a:t>This is the main method of our class that will handle all the events.</a:t>
            </a:r>
          </a:p>
          <a:p>
            <a:r>
              <a:rPr lang="en-US" sz="1350" dirty="0">
                <a:solidFill>
                  <a:schemeClr val="tx1"/>
                </a:solidFill>
              </a:rPr>
              <a:t>We call the </a:t>
            </a:r>
            <a:r>
              <a:rPr lang="en-US" sz="1350" dirty="0" err="1">
                <a:solidFill>
                  <a:schemeClr val="tx1"/>
                </a:solidFill>
              </a:rPr>
              <a:t>reset_game</a:t>
            </a:r>
            <a:r>
              <a:rPr lang="en-US" sz="1350" dirty="0">
                <a:solidFill>
                  <a:schemeClr val="tx1"/>
                </a:solidFill>
              </a:rPr>
              <a:t>() method at the starting of this method which resets all the variables. Next, we run an infinite loop which will capture all the mouse and keyboard events.</a:t>
            </a:r>
          </a:p>
          <a:p>
            <a:r>
              <a:rPr lang="en-US" sz="1350" dirty="0">
                <a:solidFill>
                  <a:schemeClr val="tx1"/>
                </a:solidFill>
              </a:rPr>
              <a:t>Then, we draw the heading and the input box on the screen.</a:t>
            </a:r>
          </a:p>
          <a:p>
            <a:r>
              <a:rPr lang="en-US" sz="1350" dirty="0">
                <a:solidFill>
                  <a:schemeClr val="tx1"/>
                </a:solidFill>
              </a:rPr>
              <a:t>We then use another loop that will look for the mouse and keyboard events.</a:t>
            </a:r>
          </a:p>
          <a:p>
            <a:r>
              <a:rPr lang="en-US" sz="1350" dirty="0">
                <a:solidFill>
                  <a:schemeClr val="tx1"/>
                </a:solidFill>
              </a:rPr>
              <a:t>When the mouse button is pressed, we check the position of the mouse if it is on the input box then we start the time and set the active to True.</a:t>
            </a:r>
          </a:p>
          <a:p>
            <a:r>
              <a:rPr lang="en-US" sz="1350" dirty="0">
                <a:solidFill>
                  <a:schemeClr val="tx1"/>
                </a:solidFill>
              </a:rPr>
              <a:t>If it is on the reset button, then we reset the game.</a:t>
            </a:r>
          </a:p>
          <a:p>
            <a:r>
              <a:rPr lang="en-US" sz="1350" dirty="0">
                <a:solidFill>
                  <a:schemeClr val="tx1"/>
                </a:solidFill>
              </a:rPr>
              <a:t>When the active is True and typing has not ended then we look for keyboard events.</a:t>
            </a:r>
          </a:p>
          <a:p>
            <a:r>
              <a:rPr lang="en-US" sz="1350" dirty="0">
                <a:solidFill>
                  <a:schemeClr val="tx1"/>
                </a:solidFill>
              </a:rPr>
              <a:t>If the user presses any key then we need to update the message on our input box.</a:t>
            </a:r>
          </a:p>
          <a:p>
            <a:r>
              <a:rPr lang="en-US" sz="1350" dirty="0">
                <a:solidFill>
                  <a:schemeClr val="tx1"/>
                </a:solidFill>
              </a:rPr>
              <a:t>The enter key will end typing and we will calculate the scores to display it.</a:t>
            </a:r>
          </a:p>
          <a:p>
            <a:r>
              <a:rPr lang="en-US" sz="1350" dirty="0">
                <a:solidFill>
                  <a:schemeClr val="tx1"/>
                </a:solidFill>
              </a:rPr>
              <a:t>Another event of a backspace is used to trim the input text by removing the last character.</a:t>
            </a:r>
          </a:p>
        </p:txBody>
      </p:sp>
    </p:spTree>
    <p:extLst>
      <p:ext uri="{BB962C8B-B14F-4D97-AF65-F5344CB8AC3E}">
        <p14:creationId xmlns:p14="http://schemas.microsoft.com/office/powerpoint/2010/main" val="301861464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{9F3D5AD1-C475-4A93-915E-0391EA65AA13}tf56160789_win32</Template>
  <TotalTime>14</TotalTime>
  <Words>838</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Bookman Old Style</vt:lpstr>
      <vt:lpstr>Calibri</vt:lpstr>
      <vt:lpstr>Franklin Gothic Book</vt:lpstr>
      <vt:lpstr>Georgia</vt:lpstr>
      <vt:lpstr>inherit</vt:lpstr>
      <vt:lpstr>1_RetrospectVTI</vt:lpstr>
      <vt:lpstr>Speed Typing Test Using python</vt:lpstr>
      <vt:lpstr>SPEED TYPING</vt:lpstr>
      <vt:lpstr>Prerequisites</vt:lpstr>
      <vt:lpstr>1.Import Libraries</vt:lpstr>
      <vt:lpstr>2.Create a Game Class</vt:lpstr>
      <vt:lpstr>3.draw_text() method</vt:lpstr>
      <vt:lpstr>4.get_sentence() method</vt:lpstr>
      <vt:lpstr>5.show_results() method</vt:lpstr>
      <vt:lpstr>6.run_method()</vt:lpstr>
      <vt:lpstr>7.reset_method()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Speed Typing Test Using python</dc:title>
  <dc:creator>JACOB JERRY ARACKAL</dc:creator>
  <cp:lastModifiedBy>JACOB JERRY ARACKAL</cp:lastModifiedBy>
  <cp:revision>1</cp:revision>
  <dcterms:created xsi:type="dcterms:W3CDTF">2023-07-09T16:16:33Z</dcterms:created>
  <dcterms:modified xsi:type="dcterms:W3CDTF">2023-07-09T16:30:43Z</dcterms:modified>
</cp:coreProperties>
</file>