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15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1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2878-C63A-4359-8277-B90F91F2471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2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BA71E-7E2D-41CC-B329-8901FA619E08}"/>
              </a:ext>
            </a:extLst>
          </p:cNvPr>
          <p:cNvSpPr txBox="1"/>
          <p:nvPr/>
        </p:nvSpPr>
        <p:spPr>
          <a:xfrm>
            <a:off x="1369898" y="3075057"/>
            <a:ext cx="9452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- Industrial Automation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E9194-FE02-4E9D-B6CD-F3DAB5A913C2}"/>
              </a:ext>
            </a:extLst>
          </p:cNvPr>
          <p:cNvSpPr txBox="1"/>
          <p:nvPr/>
        </p:nvSpPr>
        <p:spPr>
          <a:xfrm>
            <a:off x="9157253" y="54996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-Henry Jacob</a:t>
            </a:r>
          </a:p>
        </p:txBody>
      </p:sp>
    </p:spTree>
    <p:extLst>
      <p:ext uri="{BB962C8B-B14F-4D97-AF65-F5344CB8AC3E}">
        <p14:creationId xmlns:p14="http://schemas.microsoft.com/office/powerpoint/2010/main" val="7783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3B579-38FC-4360-806B-83ECC0B0933E}"/>
              </a:ext>
            </a:extLst>
          </p:cNvPr>
          <p:cNvSpPr txBox="1"/>
          <p:nvPr/>
        </p:nvSpPr>
        <p:spPr>
          <a:xfrm>
            <a:off x="1612785" y="1690062"/>
            <a:ext cx="89664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eight input variables (relative compactness, surface area, wall area, roof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overall height, orientation, glazing area, glazing area distribution) on two output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namely heating load (HL) and cooling load (CL), of residential buildings is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using a statistical machine learning framework. We have to use a number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classical and non-parametric statistical analytic tools to carefully analyze the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each input variable's correlation with each of the output variables in order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discover the most strongly associated input variables. We need to estimate HL and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CL, we can compare a traditional linear regression approach to a sophisticated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nonlinear non-parametric method, random forests.</a:t>
            </a:r>
          </a:p>
        </p:txBody>
      </p:sp>
    </p:spTree>
    <p:extLst>
      <p:ext uri="{BB962C8B-B14F-4D97-AF65-F5344CB8AC3E}">
        <p14:creationId xmlns:p14="http://schemas.microsoft.com/office/powerpoint/2010/main" val="424051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A79B6-1AEB-4F84-B669-7B6C1DB918E3}"/>
              </a:ext>
            </a:extLst>
          </p:cNvPr>
          <p:cNvSpPr txBox="1"/>
          <p:nvPr/>
        </p:nvSpPr>
        <p:spPr>
          <a:xfrm>
            <a:off x="2616722" y="2521059"/>
            <a:ext cx="7150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- 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8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C0E62-5C5B-4BA6-8078-D85D87DDF20E}"/>
              </a:ext>
            </a:extLst>
          </p:cNvPr>
          <p:cNvSpPr txBox="1"/>
          <p:nvPr/>
        </p:nvSpPr>
        <p:spPr>
          <a:xfrm>
            <a:off x="2230202" y="738359"/>
            <a:ext cx="7731604" cy="5381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Problem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business objective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EDA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Linear regression and Radom forest regressor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compared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FA713-B0F9-47F3-987D-059FA6804A97}"/>
              </a:ext>
            </a:extLst>
          </p:cNvPr>
          <p:cNvSpPr txBox="1"/>
          <p:nvPr/>
        </p:nvSpPr>
        <p:spPr>
          <a:xfrm>
            <a:off x="2434295" y="1565926"/>
            <a:ext cx="7323415" cy="20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EDA Insights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2400" dirty="0"/>
              <a:t>Negative correlation between roof area and heating load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Heating load and cooling load have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408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34E3C-FF27-446C-A07D-0CC506E5C6F0}"/>
              </a:ext>
            </a:extLst>
          </p:cNvPr>
          <p:cNvSpPr txBox="1"/>
          <p:nvPr/>
        </p:nvSpPr>
        <p:spPr>
          <a:xfrm>
            <a:off x="4308203" y="424070"/>
            <a:ext cx="3575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5E22A-9257-480B-915D-44D9E7EC9D71}"/>
              </a:ext>
            </a:extLst>
          </p:cNvPr>
          <p:cNvSpPr txBox="1"/>
          <p:nvPr/>
        </p:nvSpPr>
        <p:spPr>
          <a:xfrm>
            <a:off x="2193329" y="4164810"/>
            <a:ext cx="780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gives better r2 score value than Linear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D520AA-39A2-4564-AC00-A3033E7F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70362"/>
              </p:ext>
            </p:extLst>
          </p:nvPr>
        </p:nvGraphicFramePr>
        <p:xfrm>
          <a:off x="2032000" y="255745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69529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6086636"/>
                    </a:ext>
                  </a:extLst>
                </a:gridCol>
              </a:tblGrid>
              <a:tr h="2599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9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B9E7-EA87-4217-9C5B-530C2228B947}"/>
              </a:ext>
            </a:extLst>
          </p:cNvPr>
          <p:cNvSpPr txBox="1"/>
          <p:nvPr/>
        </p:nvSpPr>
        <p:spPr>
          <a:xfrm>
            <a:off x="2796859" y="439615"/>
            <a:ext cx="6598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Evaluation Metrics of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A853D-DA0F-4CEC-991F-38781C56C7F9}"/>
              </a:ext>
            </a:extLst>
          </p:cNvPr>
          <p:cNvSpPr txBox="1"/>
          <p:nvPr/>
        </p:nvSpPr>
        <p:spPr>
          <a:xfrm>
            <a:off x="1569760" y="2921168"/>
            <a:ext cx="905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 used to evaluate the model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the high r2_score chosen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has the better result that a traditional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04472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F406A-0673-4056-BE5E-2107E40A7396}"/>
              </a:ext>
            </a:extLst>
          </p:cNvPr>
          <p:cNvSpPr txBox="1"/>
          <p:nvPr/>
        </p:nvSpPr>
        <p:spPr>
          <a:xfrm>
            <a:off x="4089681" y="2921168"/>
            <a:ext cx="4012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6251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255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</dc:creator>
  <cp:lastModifiedBy>Rani</cp:lastModifiedBy>
  <cp:revision>13</cp:revision>
  <dcterms:created xsi:type="dcterms:W3CDTF">2022-05-06T04:43:02Z</dcterms:created>
  <dcterms:modified xsi:type="dcterms:W3CDTF">2022-05-15T17:21:16Z</dcterms:modified>
</cp:coreProperties>
</file>