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15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1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2878-C63A-4359-8277-B90F91F2471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1040-3E6B-4964-AEE8-EA820EE2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2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BA71E-7E2D-41CC-B329-8901FA619E08}"/>
              </a:ext>
            </a:extLst>
          </p:cNvPr>
          <p:cNvSpPr txBox="1"/>
          <p:nvPr/>
        </p:nvSpPr>
        <p:spPr>
          <a:xfrm>
            <a:off x="2585744" y="3075057"/>
            <a:ext cx="7020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Default Prediction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E9194-FE02-4E9D-B6CD-F3DAB5A913C2}"/>
              </a:ext>
            </a:extLst>
          </p:cNvPr>
          <p:cNvSpPr txBox="1"/>
          <p:nvPr/>
        </p:nvSpPr>
        <p:spPr>
          <a:xfrm>
            <a:off x="9157253" y="54996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-Henry Jacob</a:t>
            </a:r>
          </a:p>
        </p:txBody>
      </p:sp>
    </p:spTree>
    <p:extLst>
      <p:ext uri="{BB962C8B-B14F-4D97-AF65-F5344CB8AC3E}">
        <p14:creationId xmlns:p14="http://schemas.microsoft.com/office/powerpoint/2010/main" val="7783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3B579-38FC-4360-806B-83ECC0B0933E}"/>
              </a:ext>
            </a:extLst>
          </p:cNvPr>
          <p:cNvSpPr txBox="1"/>
          <p:nvPr/>
        </p:nvSpPr>
        <p:spPr>
          <a:xfrm>
            <a:off x="989474" y="1843950"/>
            <a:ext cx="102130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threats are displaying a trend about the credit risk of commercial banks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incredible improvement in the financial industry has arisen. In this way,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biggest threats faced by commercial banks is the risk prediction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clients. The goal is to predict the probability of credit default based 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owner's characteristics and payment history.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1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A79B6-1AEB-4F84-B669-7B6C1DB918E3}"/>
              </a:ext>
            </a:extLst>
          </p:cNvPr>
          <p:cNvSpPr txBox="1"/>
          <p:nvPr/>
        </p:nvSpPr>
        <p:spPr>
          <a:xfrm>
            <a:off x="2070899" y="2521059"/>
            <a:ext cx="82421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- 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8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C0E62-5C5B-4BA6-8078-D85D87DDF20E}"/>
              </a:ext>
            </a:extLst>
          </p:cNvPr>
          <p:cNvSpPr txBox="1"/>
          <p:nvPr/>
        </p:nvSpPr>
        <p:spPr>
          <a:xfrm>
            <a:off x="3616603" y="738359"/>
            <a:ext cx="4958793" cy="5381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Problem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business objective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EDA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all model and chose best 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and tested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FA713-B0F9-47F3-987D-059FA6804A97}"/>
              </a:ext>
            </a:extLst>
          </p:cNvPr>
          <p:cNvSpPr txBox="1"/>
          <p:nvPr/>
        </p:nvSpPr>
        <p:spPr>
          <a:xfrm>
            <a:off x="1173145" y="1565926"/>
            <a:ext cx="9845709" cy="372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EDA Insights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2400" dirty="0"/>
              <a:t>Class 1 has more months delay payment than Class 0 from June to September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Class 0 has more amount of bills than Class 1 in September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Ages in the range between 20 – 80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More customers are married than unmarried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More Customers from University followed by Graduate School and High School</a:t>
            </a:r>
          </a:p>
        </p:txBody>
      </p:sp>
    </p:spTree>
    <p:extLst>
      <p:ext uri="{BB962C8B-B14F-4D97-AF65-F5344CB8AC3E}">
        <p14:creationId xmlns:p14="http://schemas.microsoft.com/office/powerpoint/2010/main" val="408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34E3C-FF27-446C-A07D-0CC506E5C6F0}"/>
              </a:ext>
            </a:extLst>
          </p:cNvPr>
          <p:cNvSpPr txBox="1"/>
          <p:nvPr/>
        </p:nvSpPr>
        <p:spPr>
          <a:xfrm>
            <a:off x="4308203" y="424070"/>
            <a:ext cx="3575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90E61-41F7-4427-B101-9E8F732E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4" b="725"/>
          <a:stretch/>
        </p:blipFill>
        <p:spPr>
          <a:xfrm>
            <a:off x="2283802" y="1500154"/>
            <a:ext cx="7624396" cy="47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B9E7-EA87-4217-9C5B-530C2228B947}"/>
              </a:ext>
            </a:extLst>
          </p:cNvPr>
          <p:cNvSpPr txBox="1"/>
          <p:nvPr/>
        </p:nvSpPr>
        <p:spPr>
          <a:xfrm>
            <a:off x="2796859" y="439615"/>
            <a:ext cx="6598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Evaluation Metrics of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9EFD8-1CFD-4D2A-A596-EAC6A4400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3"/>
          <a:stretch/>
        </p:blipFill>
        <p:spPr>
          <a:xfrm>
            <a:off x="3280988" y="2401307"/>
            <a:ext cx="5630024" cy="20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F406A-0673-4056-BE5E-2107E40A7396}"/>
              </a:ext>
            </a:extLst>
          </p:cNvPr>
          <p:cNvSpPr txBox="1"/>
          <p:nvPr/>
        </p:nvSpPr>
        <p:spPr>
          <a:xfrm>
            <a:off x="4089681" y="2921168"/>
            <a:ext cx="4012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6251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180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</dc:creator>
  <cp:lastModifiedBy>Rani</cp:lastModifiedBy>
  <cp:revision>8</cp:revision>
  <dcterms:created xsi:type="dcterms:W3CDTF">2022-05-06T04:43:02Z</dcterms:created>
  <dcterms:modified xsi:type="dcterms:W3CDTF">2022-05-06T05:13:18Z</dcterms:modified>
</cp:coreProperties>
</file>