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Traveler Survey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Did you find the Layover Travelers Guide helpful?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C-7646-A425-3157E96993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Did you find the Layover Travelers Guide helpful?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2C-7646-A425-3157E96993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23191152"/>
        <c:axId val="322975888"/>
      </c:barChart>
      <c:catAx>
        <c:axId val="32319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5888"/>
        <c:crosses val="autoZero"/>
        <c:auto val="1"/>
        <c:lblAlgn val="ctr"/>
        <c:lblOffset val="100"/>
        <c:noMultiLvlLbl val="0"/>
      </c:catAx>
      <c:valAx>
        <c:axId val="322975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3191152"/>
        <c:crosses val="autoZero"/>
        <c:crossBetween val="between"/>
      </c:valAx>
      <c:spPr>
        <a:solidFill>
          <a:schemeClr val="tx1">
            <a:alpha val="40000"/>
          </a:schemeClr>
        </a:solidFill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AB1E-022E-F84A-83FF-E05E995C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DB682-737B-6B40-AAC5-3D2E2D953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EAE7-AD7D-6A4D-B987-98003B64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41F0-ED46-3244-A289-06F550F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A42E-B345-FB43-9FD5-C5A3F66D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8714-6528-2347-B261-2B544C02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A1AEA-9BB2-2045-A2E3-4847FEF9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C441A-75FF-9E4F-91A6-E9B93341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F1C3-D169-F049-A02B-70A31BCB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A993-9E2D-CA49-A78C-EB581795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8158E-3AE6-5B48-9878-949BB73DE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0DBA6-BE6C-6542-894B-75740A06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C654-A0E0-F64C-9AA4-1DD48B4C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8831-54E9-0148-99C7-5A0D1BF8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92B8-61FE-0647-AFBC-0682123D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9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EEC0-959F-E94F-9190-8DB440FB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49CB-70FD-9C41-A308-B812F74D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F0AB-FBE8-4B45-9612-01B067F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D674-253E-0544-8D94-B729EB74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43F4-2532-F24D-AF9F-2601CC7F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D07E-DDDB-AF4C-8A23-143ED1BF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122A9-655B-1D4D-86E1-2BCA4A45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137-B328-474E-BD2D-D163FB1C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D1C3-B8CD-9246-A514-D428FD7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72DD-C585-5D41-9FDD-3AFF489E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754E-F3FF-A641-9507-C9175BDA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7DFF-E083-1A47-ADD3-7F60FDD05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DAAA6-9770-C343-9051-52399FC6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9281C-D3C9-DF4E-954D-65DAE527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E0C46-CB37-1441-8F05-84980781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8E062-4ACB-E64F-A640-AC0E5516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0228-FC5A-FF4E-8F2A-67994159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B72B-B64F-B944-AF1D-87327B8C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A4B97-9AC1-194A-833D-D53ADB077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78974-1B61-1B4A-8C0F-7A4639727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CB5D9-FA70-504C-BF7F-6254F88A3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975C6-C025-A243-9722-20E0ABEE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E8973-DAED-424B-91A9-1BD6998D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5D8D9-C00A-AE49-86DE-03A665A0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4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BAC7-8A66-A64F-91BA-1EB20B08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CECF8-0EB2-FB43-8D95-5A59B553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1A43A-B899-A843-89B1-26AECD65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57EC3-9894-EC47-B3C6-DD0DF8E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8427A-B0A5-4E40-9B55-6D7F2387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DDBA6-A233-374C-BA36-2FBA144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CD59D-8F8B-E547-9BB1-67786FC9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5001-6DDA-9943-95D2-F24D9DBC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EB3C-F87B-024D-82AE-E2C325BE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8CAF-24C9-7141-BC81-56D38B15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DB4F6-8732-B542-BF1D-ACA78F3E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A77D-2FD8-DE47-8A67-0C924160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856E5-8CF9-274C-9BCF-32008B8C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578A-CBD9-564D-9575-FCBB1E39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49BCA-FFF5-0E44-A2F6-9D39393C6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50946-8960-6E49-B36F-1051E9CCB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7A22-7B4C-734D-977E-D1156CD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8F8D0-3849-6A4E-BE9D-087A6BCF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654B5-54E2-9945-8A9D-2B57684F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353A8-FA0D-DF4C-9236-F7BA3E2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DF2F1-3D59-5F49-8772-A1BF9FF4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D4BF-1918-1243-8894-00037548E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EB48-E1E1-684D-983F-86C25D36F50F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C173-A8DE-BE49-9B42-BA95AB427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9E7D-C5E7-BF40-93BA-711CF8AB3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700A-0CB4-F44F-9B5F-6BC46710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46F3-6263-7849-82EF-5375F0C33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4100" y="-1435100"/>
            <a:ext cx="9144000" cy="2387600"/>
          </a:xfrm>
        </p:spPr>
        <p:txBody>
          <a:bodyPr/>
          <a:lstStyle/>
          <a:p>
            <a:r>
              <a:rPr lang="en-US" b="1" dirty="0"/>
              <a:t>Layover Travel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90959-D7F1-1E41-A9B7-B7F147CD0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2" y="3602038"/>
            <a:ext cx="9082087" cy="1298575"/>
          </a:xfrm>
          <a:solidFill>
            <a:schemeClr val="tx1">
              <a:alpha val="49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Your guide to making the best out of being “stuck”</a:t>
            </a:r>
          </a:p>
          <a:p>
            <a:r>
              <a:rPr lang="en-US" sz="3200" b="1" dirty="0" err="1">
                <a:solidFill>
                  <a:schemeClr val="bg1"/>
                </a:solidFill>
              </a:rPr>
              <a:t>travel.enjoy.</a:t>
            </a:r>
            <a:r>
              <a:rPr lang="en-US" sz="3200" b="1" dirty="0" err="1">
                <a:solidFill>
                  <a:schemeClr val="accent1"/>
                </a:solidFill>
              </a:rPr>
              <a:t>post</a:t>
            </a:r>
            <a:r>
              <a:rPr lang="en-US" sz="3200" b="1" dirty="0" err="1">
                <a:solidFill>
                  <a:schemeClr val="bg1"/>
                </a:solidFill>
              </a:rPr>
              <a:t>.repeat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5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0ADD-2194-1348-A512-D59AE4BA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/>
              <a:t>Everyone loves to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3C27-5F53-A549-93AF-62BB1134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863" y="3082925"/>
            <a:ext cx="10553700" cy="1317625"/>
          </a:xfrm>
          <a:solidFill>
            <a:schemeClr val="tx1">
              <a:alpha val="49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We try to plan the best experiences….we often forget to plan for the </a:t>
            </a:r>
            <a:r>
              <a:rPr lang="en-US" sz="3600" b="1" dirty="0">
                <a:solidFill>
                  <a:schemeClr val="accent1"/>
                </a:solidFill>
              </a:rPr>
              <a:t>unexpected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31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0FD1-A1EE-D047-AE80-BC09C3DB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That’s where we come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4B29-64F9-634B-9DA1-B9F2BDEE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37" y="2363787"/>
            <a:ext cx="10515600" cy="1393826"/>
          </a:xfrm>
          <a:solidFill>
            <a:schemeClr val="tx1">
              <a:alpha val="49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Our goal is to make sure every traveler </a:t>
            </a:r>
            <a:r>
              <a:rPr lang="en-US" sz="3600" b="1" dirty="0">
                <a:solidFill>
                  <a:schemeClr val="accent1"/>
                </a:solidFill>
              </a:rPr>
              <a:t>enjoys</a:t>
            </a:r>
            <a:r>
              <a:rPr lang="en-US" sz="3600" b="1" dirty="0">
                <a:solidFill>
                  <a:schemeClr val="bg1"/>
                </a:solidFill>
              </a:rPr>
              <a:t> their stay…even when the unplanned occurs!</a:t>
            </a:r>
          </a:p>
        </p:txBody>
      </p:sp>
    </p:spTree>
    <p:extLst>
      <p:ext uri="{BB962C8B-B14F-4D97-AF65-F5344CB8AC3E}">
        <p14:creationId xmlns:p14="http://schemas.microsoft.com/office/powerpoint/2010/main" val="228190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11E6-0BAA-0B40-99DF-BACC297A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So, 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61E6-84C5-3344-988F-436E63F2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150" y="2428874"/>
            <a:ext cx="7881938" cy="685801"/>
          </a:xfrm>
          <a:solidFill>
            <a:schemeClr val="tx1">
              <a:alpha val="49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help of </a:t>
            </a:r>
            <a:r>
              <a:rPr lang="en-US" sz="3600" b="1" dirty="0">
                <a:solidFill>
                  <a:schemeClr val="accent1"/>
                </a:solidFill>
              </a:rPr>
              <a:t>travelers</a:t>
            </a:r>
            <a:r>
              <a:rPr lang="en-US" sz="3600" b="1" dirty="0">
                <a:solidFill>
                  <a:schemeClr val="bg1"/>
                </a:solidFill>
              </a:rPr>
              <a:t> like you!</a:t>
            </a:r>
          </a:p>
        </p:txBody>
      </p:sp>
    </p:spTree>
    <p:extLst>
      <p:ext uri="{BB962C8B-B14F-4D97-AF65-F5344CB8AC3E}">
        <p14:creationId xmlns:p14="http://schemas.microsoft.com/office/powerpoint/2010/main" val="18819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AF4-9E8C-154D-8966-DAB98A9A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A65B-89A0-3A4B-AF0E-2932CD14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887" y="2006599"/>
            <a:ext cx="9539287" cy="2379664"/>
          </a:xfrm>
          <a:solidFill>
            <a:schemeClr val="tx1">
              <a:alpha val="49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We collect the </a:t>
            </a:r>
            <a:r>
              <a:rPr lang="en-US" sz="3600" b="1" dirty="0">
                <a:solidFill>
                  <a:schemeClr val="accent1"/>
                </a:solidFill>
              </a:rPr>
              <a:t>experiences</a:t>
            </a:r>
            <a:r>
              <a:rPr lang="en-US" sz="3600" b="1" dirty="0">
                <a:solidFill>
                  <a:schemeClr val="bg1"/>
                </a:solidFill>
              </a:rPr>
              <a:t> of travelers all around the world and share them in a central location to help other travelers make the best out of any “</a:t>
            </a:r>
            <a:r>
              <a:rPr lang="en-US" sz="3600" b="1" dirty="0">
                <a:solidFill>
                  <a:schemeClr val="accent1"/>
                </a:solidFill>
              </a:rPr>
              <a:t>sticky</a:t>
            </a:r>
            <a:r>
              <a:rPr lang="en-US" sz="3600" b="1" dirty="0">
                <a:solidFill>
                  <a:schemeClr val="bg1"/>
                </a:solidFill>
              </a:rPr>
              <a:t>” situation.</a:t>
            </a:r>
          </a:p>
        </p:txBody>
      </p:sp>
    </p:spTree>
    <p:extLst>
      <p:ext uri="{BB962C8B-B14F-4D97-AF65-F5344CB8AC3E}">
        <p14:creationId xmlns:p14="http://schemas.microsoft.com/office/powerpoint/2010/main" val="382593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609-D8E3-FE45-AFE3-8551E4A1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It works…look at our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64E7F2-F2A9-EC44-BB52-72763DC0C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607923"/>
              </p:ext>
            </p:extLst>
          </p:nvPr>
        </p:nvGraphicFramePr>
        <p:xfrm>
          <a:off x="838200" y="1825625"/>
          <a:ext cx="105156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89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D4C5-CBA8-A542-AA2A-1DA9B059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are you waiting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2C0D-1243-824F-B6F9-AD50EA74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037" y="2543174"/>
            <a:ext cx="7781925" cy="700087"/>
          </a:xfrm>
          <a:solidFill>
            <a:schemeClr val="tx1">
              <a:alpha val="49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Get out there and </a:t>
            </a:r>
            <a:r>
              <a:rPr lang="en-US" dirty="0">
                <a:solidFill>
                  <a:schemeClr val="accent1"/>
                </a:solidFill>
              </a:rPr>
              <a:t>travel!</a:t>
            </a:r>
          </a:p>
        </p:txBody>
      </p:sp>
    </p:spTree>
    <p:extLst>
      <p:ext uri="{BB962C8B-B14F-4D97-AF65-F5344CB8AC3E}">
        <p14:creationId xmlns:p14="http://schemas.microsoft.com/office/powerpoint/2010/main" val="111431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133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Layover Travel Guide</vt:lpstr>
      <vt:lpstr>  Everyone loves to travel</vt:lpstr>
      <vt:lpstr>That’s where we come in!</vt:lpstr>
      <vt:lpstr>So, how do we do it?</vt:lpstr>
      <vt:lpstr>Community</vt:lpstr>
      <vt:lpstr>It works…look at our Data</vt:lpstr>
      <vt:lpstr>What are you waiting for?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ehern24</dc:creator>
  <cp:lastModifiedBy>ehern24</cp:lastModifiedBy>
  <cp:revision>10</cp:revision>
  <dcterms:created xsi:type="dcterms:W3CDTF">2018-07-18T19:45:11Z</dcterms:created>
  <dcterms:modified xsi:type="dcterms:W3CDTF">2018-07-18T21:38:21Z</dcterms:modified>
</cp:coreProperties>
</file>