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2" r:id="rId3"/>
    <p:sldId id="263" r:id="rId4"/>
    <p:sldId id="269" r:id="rId5"/>
    <p:sldId id="265" r:id="rId6"/>
    <p:sldId id="264" r:id="rId7"/>
    <p:sldId id="267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0A9AF49-52FA-41A3-A316-2B24E801FD65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C318974-FE2F-46EB-B011-29C38D1E42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38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AF49-52FA-41A3-A316-2B24E801FD65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74-FE2F-46EB-B011-29C38D1E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32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AF49-52FA-41A3-A316-2B24E801FD65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74-FE2F-46EB-B011-29C38D1E42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41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AF49-52FA-41A3-A316-2B24E801FD65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74-FE2F-46EB-B011-29C38D1E42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21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AF49-52FA-41A3-A316-2B24E801FD65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74-FE2F-46EB-B011-29C38D1E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350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AF49-52FA-41A3-A316-2B24E801FD65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74-FE2F-46EB-B011-29C38D1E42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385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AF49-52FA-41A3-A316-2B24E801FD65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74-FE2F-46EB-B011-29C38D1E42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537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AF49-52FA-41A3-A316-2B24E801FD65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74-FE2F-46EB-B011-29C38D1E42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669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AF49-52FA-41A3-A316-2B24E801FD65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74-FE2F-46EB-B011-29C38D1E42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7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AF49-52FA-41A3-A316-2B24E801FD65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74-FE2F-46EB-B011-29C38D1E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35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AF49-52FA-41A3-A316-2B24E801FD65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74-FE2F-46EB-B011-29C38D1E42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5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AF49-52FA-41A3-A316-2B24E801FD65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74-FE2F-46EB-B011-29C38D1E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AF49-52FA-41A3-A316-2B24E801FD65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74-FE2F-46EB-B011-29C38D1E42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27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AF49-52FA-41A3-A316-2B24E801FD65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74-FE2F-46EB-B011-29C38D1E42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AF49-52FA-41A3-A316-2B24E801FD65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74-FE2F-46EB-B011-29C38D1E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72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AF49-52FA-41A3-A316-2B24E801FD65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74-FE2F-46EB-B011-29C38D1E42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61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AF49-52FA-41A3-A316-2B24E801FD65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74-FE2F-46EB-B011-29C38D1E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32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A9AF49-52FA-41A3-A316-2B24E801FD65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318974-FE2F-46EB-B011-29C38D1E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32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000" dirty="0" smtClean="0">
                <a:latin typeface="Baskerville Old Face" panose="02020602080505020303" pitchFamily="18" charset="0"/>
                <a:ea typeface="나눔스퀘어" panose="020B0600000101010101" pitchFamily="50" charset="-127"/>
              </a:rPr>
              <a:t>Orient</a:t>
            </a:r>
            <a:endParaRPr lang="ko-KR" altLang="en-US" sz="6000" dirty="0">
              <a:latin typeface="Baskerville Old Face" panose="020206020805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22157010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김준호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5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자연물 관찰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참외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로고디자인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3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6693" y="1380889"/>
            <a:ext cx="5411157" cy="40583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53452" y="1381307"/>
            <a:ext cx="5410678" cy="40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4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3861" y="1555988"/>
            <a:ext cx="4994694" cy="37460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46" y="2017502"/>
            <a:ext cx="4730151" cy="354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2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브랜드디자인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96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21" y="1798487"/>
            <a:ext cx="4947045" cy="34981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11" y="1841186"/>
            <a:ext cx="4826275" cy="341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2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90" y="761326"/>
            <a:ext cx="4045646" cy="52493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160" y="761325"/>
            <a:ext cx="4043056" cy="524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2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13" y="746237"/>
            <a:ext cx="2629035" cy="49342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245" y="819266"/>
            <a:ext cx="2673487" cy="47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4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283</TotalTime>
  <Words>10</Words>
  <Application>Microsoft Office PowerPoint</Application>
  <PresentationFormat>와이드스크린</PresentationFormat>
  <Paragraphs>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나눔스퀘어</vt:lpstr>
      <vt:lpstr>돋움</vt:lpstr>
      <vt:lpstr>바탕</vt:lpstr>
      <vt:lpstr>Arial</vt:lpstr>
      <vt:lpstr>Baskerville Old Face</vt:lpstr>
      <vt:lpstr>Garamond</vt:lpstr>
      <vt:lpstr>자연주의</vt:lpstr>
      <vt:lpstr>Orient</vt:lpstr>
      <vt:lpstr>자연물 관찰 – 참외 &amp; 로고디자인</vt:lpstr>
      <vt:lpstr>PowerPoint 프레젠테이션</vt:lpstr>
      <vt:lpstr>PowerPoint 프레젠테이션</vt:lpstr>
      <vt:lpstr>PowerPoint 프레젠테이션</vt:lpstr>
      <vt:lpstr>브랜드디자인</vt:lpstr>
      <vt:lpstr>PowerPoint 프레젠테이션</vt:lpstr>
      <vt:lpstr>PowerPoint 프레젠테이션</vt:lpstr>
      <vt:lpstr>PowerPoint 프레젠테이션</vt:lpstr>
    </vt:vector>
  </TitlesOfParts>
  <Company>MYCOM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기초디자이</dc:title>
  <dc:creator>김 선호</dc:creator>
  <cp:lastModifiedBy>김 선호</cp:lastModifiedBy>
  <cp:revision>9</cp:revision>
  <dcterms:created xsi:type="dcterms:W3CDTF">2021-06-09T11:00:59Z</dcterms:created>
  <dcterms:modified xsi:type="dcterms:W3CDTF">2021-06-10T00:50:47Z</dcterms:modified>
</cp:coreProperties>
</file>