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1" r:id="rId3"/>
    <p:sldId id="271" r:id="rId4"/>
    <p:sldId id="275" r:id="rId5"/>
    <p:sldId id="272" r:id="rId6"/>
    <p:sldId id="273" r:id="rId7"/>
    <p:sldId id="262" r:id="rId8"/>
    <p:sldId id="274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838D7-90CC-4D04-BF81-B95DE90F61C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5233E-F432-4DC2-99B2-FCA17557D8C0}">
      <dgm:prSet phldrT="[Text]"/>
      <dgm:spPr/>
      <dgm:t>
        <a:bodyPr/>
        <a:lstStyle/>
        <a:p>
          <a:r>
            <a:rPr lang="en-US" dirty="0"/>
            <a:t>Problem?</a:t>
          </a:r>
        </a:p>
      </dgm:t>
    </dgm:pt>
    <dgm:pt modelId="{541901E2-9E29-4947-AC14-EDD2B8588629}" type="parTrans" cxnId="{2607FE15-9564-40AB-AE9C-76F512BA0B14}">
      <dgm:prSet/>
      <dgm:spPr/>
      <dgm:t>
        <a:bodyPr/>
        <a:lstStyle/>
        <a:p>
          <a:endParaRPr lang="en-US"/>
        </a:p>
      </dgm:t>
    </dgm:pt>
    <dgm:pt modelId="{A0B1D04F-8292-442A-B2C8-4686DF741E5E}" type="sibTrans" cxnId="{2607FE15-9564-40AB-AE9C-76F512BA0B14}">
      <dgm:prSet/>
      <dgm:spPr/>
      <dgm:t>
        <a:bodyPr/>
        <a:lstStyle/>
        <a:p>
          <a:endParaRPr lang="en-US"/>
        </a:p>
      </dgm:t>
    </dgm:pt>
    <dgm:pt modelId="{607D606E-B189-45B3-8E46-4E37C59B3B16}">
      <dgm:prSet phldrT="[Text]" custT="1"/>
      <dgm:spPr/>
      <dgm:t>
        <a:bodyPr/>
        <a:lstStyle/>
        <a:p>
          <a:r>
            <a:rPr lang="en-US" sz="1600" dirty="0"/>
            <a:t>Benchmark</a:t>
          </a:r>
        </a:p>
      </dgm:t>
    </dgm:pt>
    <dgm:pt modelId="{E39AAA4B-1874-4FE6-BF39-ABDC29427F56}" type="parTrans" cxnId="{80DB2B5D-DE31-4F54-9E34-E691908CB9B2}">
      <dgm:prSet/>
      <dgm:spPr/>
      <dgm:t>
        <a:bodyPr/>
        <a:lstStyle/>
        <a:p>
          <a:endParaRPr lang="en-US"/>
        </a:p>
      </dgm:t>
    </dgm:pt>
    <dgm:pt modelId="{7522FF5D-B3B8-4DDA-8BB0-806C35FD0FCD}" type="sibTrans" cxnId="{80DB2B5D-DE31-4F54-9E34-E691908CB9B2}">
      <dgm:prSet/>
      <dgm:spPr/>
      <dgm:t>
        <a:bodyPr/>
        <a:lstStyle/>
        <a:p>
          <a:endParaRPr lang="en-US"/>
        </a:p>
      </dgm:t>
    </dgm:pt>
    <dgm:pt modelId="{EB6CDA8F-D706-4670-B22C-4F03D6BED92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7C2E7179-A9E6-4A93-A542-82664E215D42}" type="parTrans" cxnId="{D1061CA6-8708-4C29-A5E6-3EA4B932D580}">
      <dgm:prSet/>
      <dgm:spPr/>
      <dgm:t>
        <a:bodyPr/>
        <a:lstStyle/>
        <a:p>
          <a:endParaRPr lang="en-US"/>
        </a:p>
      </dgm:t>
    </dgm:pt>
    <dgm:pt modelId="{575158B9-68B3-48DB-BE41-702742D307C2}" type="sibTrans" cxnId="{D1061CA6-8708-4C29-A5E6-3EA4B932D580}">
      <dgm:prSet/>
      <dgm:spPr/>
      <dgm:t>
        <a:bodyPr/>
        <a:lstStyle/>
        <a:p>
          <a:endParaRPr lang="en-US"/>
        </a:p>
      </dgm:t>
    </dgm:pt>
    <dgm:pt modelId="{1EC69F3F-4C61-404E-8FD9-2CEE323CAC5C}">
      <dgm:prSet phldrT="[Text]" custT="1"/>
      <dgm:spPr/>
      <dgm:t>
        <a:bodyPr/>
        <a:lstStyle/>
        <a:p>
          <a:r>
            <a:rPr lang="en-US" sz="1600" dirty="0"/>
            <a:t>Logic Model</a:t>
          </a:r>
        </a:p>
      </dgm:t>
    </dgm:pt>
    <dgm:pt modelId="{A8AD6A80-66C9-4C57-A12A-E7B5793D393C}" type="parTrans" cxnId="{7CBC5675-85AE-4320-83EC-F64BD26FEB7F}">
      <dgm:prSet/>
      <dgm:spPr/>
      <dgm:t>
        <a:bodyPr/>
        <a:lstStyle/>
        <a:p>
          <a:endParaRPr lang="en-US"/>
        </a:p>
      </dgm:t>
    </dgm:pt>
    <dgm:pt modelId="{8335010F-2F07-4B14-9FD4-F0485E95AC60}" type="sibTrans" cxnId="{7CBC5675-85AE-4320-83EC-F64BD26FEB7F}">
      <dgm:prSet/>
      <dgm:spPr/>
      <dgm:t>
        <a:bodyPr/>
        <a:lstStyle/>
        <a:p>
          <a:endParaRPr lang="en-US"/>
        </a:p>
      </dgm:t>
    </dgm:pt>
    <dgm:pt modelId="{B5FBE53E-F6A0-473F-AC4C-B142F8E0B5A5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13FC9363-FC8D-499A-A58A-EF24D19F1946}" type="parTrans" cxnId="{4AC680AA-5077-4B8C-8F05-451971AAC660}">
      <dgm:prSet/>
      <dgm:spPr/>
      <dgm:t>
        <a:bodyPr/>
        <a:lstStyle/>
        <a:p>
          <a:endParaRPr lang="en-US"/>
        </a:p>
      </dgm:t>
    </dgm:pt>
    <dgm:pt modelId="{11E1097C-1665-4D8D-A4AB-AE6409140539}" type="sibTrans" cxnId="{4AC680AA-5077-4B8C-8F05-451971AAC660}">
      <dgm:prSet/>
      <dgm:spPr/>
      <dgm:t>
        <a:bodyPr/>
        <a:lstStyle/>
        <a:p>
          <a:endParaRPr lang="en-US"/>
        </a:p>
      </dgm:t>
    </dgm:pt>
    <dgm:pt modelId="{A25AACB7-9AF0-496C-AD08-FCA7C71DDE5D}">
      <dgm:prSet phldrT="[Text]"/>
      <dgm:spPr/>
      <dgm:t>
        <a:bodyPr/>
        <a:lstStyle/>
        <a:p>
          <a:r>
            <a:rPr lang="en-US" dirty="0"/>
            <a:t>Causal estimate</a:t>
          </a:r>
        </a:p>
      </dgm:t>
    </dgm:pt>
    <dgm:pt modelId="{4E2F0010-EE9B-4212-B6B7-BFD7FF1FC39E}" type="parTrans" cxnId="{0BB2C8D8-9495-4E6F-951B-C56CC98E8BAE}">
      <dgm:prSet/>
      <dgm:spPr/>
      <dgm:t>
        <a:bodyPr/>
        <a:lstStyle/>
        <a:p>
          <a:endParaRPr lang="en-US"/>
        </a:p>
      </dgm:t>
    </dgm:pt>
    <dgm:pt modelId="{05E7EE10-A953-4825-B46A-C5E6848A3FBF}" type="sibTrans" cxnId="{0BB2C8D8-9495-4E6F-951B-C56CC98E8BAE}">
      <dgm:prSet/>
      <dgm:spPr/>
      <dgm:t>
        <a:bodyPr/>
        <a:lstStyle/>
        <a:p>
          <a:endParaRPr lang="en-US"/>
        </a:p>
      </dgm:t>
    </dgm:pt>
    <dgm:pt modelId="{384A1142-B4DA-4C6A-AA4A-802DDB4CE1A5}">
      <dgm:prSet phldrT="[Text]"/>
      <dgm:spPr/>
      <dgm:t>
        <a:bodyPr/>
        <a:lstStyle/>
        <a:p>
          <a:r>
            <a:rPr lang="en-US" dirty="0"/>
            <a:t>Correlation</a:t>
          </a:r>
        </a:p>
      </dgm:t>
    </dgm:pt>
    <dgm:pt modelId="{AE0F443A-EDD7-4F47-B44C-128CC8ECB98F}" type="parTrans" cxnId="{CD11A3DF-17A1-46BD-8BBD-8EF2ED4498E3}">
      <dgm:prSet/>
      <dgm:spPr/>
      <dgm:t>
        <a:bodyPr/>
        <a:lstStyle/>
        <a:p>
          <a:endParaRPr lang="en-US"/>
        </a:p>
      </dgm:t>
    </dgm:pt>
    <dgm:pt modelId="{3C6D6B59-2572-4449-9E5D-1C218B68B81A}" type="sibTrans" cxnId="{CD11A3DF-17A1-46BD-8BBD-8EF2ED4498E3}">
      <dgm:prSet/>
      <dgm:spPr/>
      <dgm:t>
        <a:bodyPr/>
        <a:lstStyle/>
        <a:p>
          <a:endParaRPr lang="en-US"/>
        </a:p>
      </dgm:t>
    </dgm:pt>
    <dgm:pt modelId="{6B3E41C9-C0DE-4223-95DC-2AEC73766ED5}">
      <dgm:prSet phldrT="[Text]" custT="1"/>
      <dgm:spPr/>
      <dgm:t>
        <a:bodyPr/>
        <a:lstStyle/>
        <a:p>
          <a:r>
            <a:rPr lang="en-US" sz="1600"/>
            <a:t>Central </a:t>
          </a:r>
          <a:r>
            <a:rPr lang="en-US" sz="1600" dirty="0"/>
            <a:t>tendencies</a:t>
          </a:r>
        </a:p>
      </dgm:t>
    </dgm:pt>
    <dgm:pt modelId="{0AD3773D-0194-4802-853A-EA028FFA547F}" type="parTrans" cxnId="{B5165F9F-8618-41CA-B8B1-D2EE4C871E80}">
      <dgm:prSet/>
      <dgm:spPr/>
      <dgm:t>
        <a:bodyPr/>
        <a:lstStyle/>
        <a:p>
          <a:endParaRPr lang="en-US"/>
        </a:p>
      </dgm:t>
    </dgm:pt>
    <dgm:pt modelId="{E94039A1-44B4-46CA-A95E-637F1F0E621B}" type="sibTrans" cxnId="{B5165F9F-8618-41CA-B8B1-D2EE4C871E80}">
      <dgm:prSet/>
      <dgm:spPr/>
      <dgm:t>
        <a:bodyPr/>
        <a:lstStyle/>
        <a:p>
          <a:endParaRPr lang="en-US"/>
        </a:p>
      </dgm:t>
    </dgm:pt>
    <dgm:pt modelId="{AF448F7B-2A9C-4F5E-9DC9-00ED1D1C17E8}">
      <dgm:prSet phldrT="[Text]" custT="1"/>
      <dgm:spPr/>
      <dgm:t>
        <a:bodyPr/>
        <a:lstStyle/>
        <a:p>
          <a:r>
            <a:rPr lang="en-US" sz="1600" dirty="0"/>
            <a:t>Theory of Change</a:t>
          </a:r>
        </a:p>
      </dgm:t>
    </dgm:pt>
    <dgm:pt modelId="{40222145-F201-4572-8F8D-D428087082BD}" type="parTrans" cxnId="{BC7E6024-99E9-4985-9B8D-D3FB36156F06}">
      <dgm:prSet/>
      <dgm:spPr/>
      <dgm:t>
        <a:bodyPr/>
        <a:lstStyle/>
        <a:p>
          <a:endParaRPr lang="en-US"/>
        </a:p>
      </dgm:t>
    </dgm:pt>
    <dgm:pt modelId="{5935DED0-DD24-4196-80CA-3598B125C455}" type="sibTrans" cxnId="{BC7E6024-99E9-4985-9B8D-D3FB36156F06}">
      <dgm:prSet/>
      <dgm:spPr/>
      <dgm:t>
        <a:bodyPr/>
        <a:lstStyle/>
        <a:p>
          <a:endParaRPr lang="en-US"/>
        </a:p>
      </dgm:t>
    </dgm:pt>
    <dgm:pt modelId="{FE0F447C-79F1-4EE8-B267-949E19C5F311}" type="pres">
      <dgm:prSet presAssocID="{37D838D7-90CC-4D04-BF81-B95DE90F61CF}" presName="theList" presStyleCnt="0">
        <dgm:presLayoutVars>
          <dgm:dir/>
          <dgm:animLvl val="lvl"/>
          <dgm:resizeHandles val="exact"/>
        </dgm:presLayoutVars>
      </dgm:prSet>
      <dgm:spPr/>
    </dgm:pt>
    <dgm:pt modelId="{06415E64-BC51-46CB-A78C-971B5BBE61D4}" type="pres">
      <dgm:prSet presAssocID="{B275233E-F432-4DC2-99B2-FCA17557D8C0}" presName="compNode" presStyleCnt="0"/>
      <dgm:spPr/>
    </dgm:pt>
    <dgm:pt modelId="{9404F47C-1381-4ADF-AED7-F33140E5DA7A}" type="pres">
      <dgm:prSet presAssocID="{B275233E-F432-4DC2-99B2-FCA17557D8C0}" presName="noGeometry" presStyleCnt="0"/>
      <dgm:spPr/>
    </dgm:pt>
    <dgm:pt modelId="{49AD7F63-42C6-4970-ACD3-9270DE46F67E}" type="pres">
      <dgm:prSet presAssocID="{B275233E-F432-4DC2-99B2-FCA17557D8C0}" presName="childTextVisible" presStyleLbl="bgAccFollowNode1" presStyleIdx="0" presStyleCnt="3">
        <dgm:presLayoutVars>
          <dgm:bulletEnabled val="1"/>
        </dgm:presLayoutVars>
      </dgm:prSet>
      <dgm:spPr/>
    </dgm:pt>
    <dgm:pt modelId="{2A33B90C-F920-4212-98A4-BE43CF7CD295}" type="pres">
      <dgm:prSet presAssocID="{B275233E-F432-4DC2-99B2-FCA17557D8C0}" presName="childTextHidden" presStyleLbl="bgAccFollowNode1" presStyleIdx="0" presStyleCnt="3"/>
      <dgm:spPr/>
    </dgm:pt>
    <dgm:pt modelId="{41ADBF70-2E6C-48C3-86F3-77F767955991}" type="pres">
      <dgm:prSet presAssocID="{B275233E-F432-4DC2-99B2-FCA17557D8C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9DA166-D29B-4C4C-AC61-627B3D42DD16}" type="pres">
      <dgm:prSet presAssocID="{B275233E-F432-4DC2-99B2-FCA17557D8C0}" presName="aSpace" presStyleCnt="0"/>
      <dgm:spPr/>
    </dgm:pt>
    <dgm:pt modelId="{52F510DE-2F37-4CDE-98FA-7862598871B4}" type="pres">
      <dgm:prSet presAssocID="{EB6CDA8F-D706-4670-B22C-4F03D6BED92F}" presName="compNode" presStyleCnt="0"/>
      <dgm:spPr/>
    </dgm:pt>
    <dgm:pt modelId="{FF30A6C2-4A1A-4AD7-836E-581CDD1FFF57}" type="pres">
      <dgm:prSet presAssocID="{EB6CDA8F-D706-4670-B22C-4F03D6BED92F}" presName="noGeometry" presStyleCnt="0"/>
      <dgm:spPr/>
    </dgm:pt>
    <dgm:pt modelId="{50FD4734-AEC5-4DF4-B2AB-027590E85BEA}" type="pres">
      <dgm:prSet presAssocID="{EB6CDA8F-D706-4670-B22C-4F03D6BED92F}" presName="childTextVisible" presStyleLbl="bgAccFollowNode1" presStyleIdx="1" presStyleCnt="3">
        <dgm:presLayoutVars>
          <dgm:bulletEnabled val="1"/>
        </dgm:presLayoutVars>
      </dgm:prSet>
      <dgm:spPr/>
    </dgm:pt>
    <dgm:pt modelId="{DA830EC1-5BD2-4D35-8A95-99E27E0BD798}" type="pres">
      <dgm:prSet presAssocID="{EB6CDA8F-D706-4670-B22C-4F03D6BED92F}" presName="childTextHidden" presStyleLbl="bgAccFollowNode1" presStyleIdx="1" presStyleCnt="3"/>
      <dgm:spPr/>
    </dgm:pt>
    <dgm:pt modelId="{09CF2E51-050F-4156-A8F3-8C2DC021B377}" type="pres">
      <dgm:prSet presAssocID="{EB6CDA8F-D706-4670-B22C-4F03D6BED9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EE18426-CE3F-43DF-88A7-959C849A33AB}" type="pres">
      <dgm:prSet presAssocID="{EB6CDA8F-D706-4670-B22C-4F03D6BED92F}" presName="aSpace" presStyleCnt="0"/>
      <dgm:spPr/>
    </dgm:pt>
    <dgm:pt modelId="{431B3240-AA37-4144-87C2-4C6833D9B206}" type="pres">
      <dgm:prSet presAssocID="{B5FBE53E-F6A0-473F-AC4C-B142F8E0B5A5}" presName="compNode" presStyleCnt="0"/>
      <dgm:spPr/>
    </dgm:pt>
    <dgm:pt modelId="{39D9D7EE-C7B3-4B70-B89F-71E1C531B2BC}" type="pres">
      <dgm:prSet presAssocID="{B5FBE53E-F6A0-473F-AC4C-B142F8E0B5A5}" presName="noGeometry" presStyleCnt="0"/>
      <dgm:spPr/>
    </dgm:pt>
    <dgm:pt modelId="{4C50129C-3CA6-49F6-8B4A-F0F9E013F205}" type="pres">
      <dgm:prSet presAssocID="{B5FBE53E-F6A0-473F-AC4C-B142F8E0B5A5}" presName="childTextVisible" presStyleLbl="bgAccFollowNode1" presStyleIdx="2" presStyleCnt="3">
        <dgm:presLayoutVars>
          <dgm:bulletEnabled val="1"/>
        </dgm:presLayoutVars>
      </dgm:prSet>
      <dgm:spPr/>
    </dgm:pt>
    <dgm:pt modelId="{74BF4D69-1A0D-4C50-BC5C-8D958E358D14}" type="pres">
      <dgm:prSet presAssocID="{B5FBE53E-F6A0-473F-AC4C-B142F8E0B5A5}" presName="childTextHidden" presStyleLbl="bgAccFollowNode1" presStyleIdx="2" presStyleCnt="3"/>
      <dgm:spPr/>
    </dgm:pt>
    <dgm:pt modelId="{3990EAA7-99AF-471A-A8EE-EAB16E768656}" type="pres">
      <dgm:prSet presAssocID="{B5FBE53E-F6A0-473F-AC4C-B142F8E0B5A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A44030C-7EAA-4A99-ADEC-762F750DC2B0}" type="presOf" srcId="{6B3E41C9-C0DE-4223-95DC-2AEC73766ED5}" destId="{2A33B90C-F920-4212-98A4-BE43CF7CD295}" srcOrd="1" destOrd="1" presId="urn:microsoft.com/office/officeart/2005/8/layout/hProcess6"/>
    <dgm:cxn modelId="{2607FE15-9564-40AB-AE9C-76F512BA0B14}" srcId="{37D838D7-90CC-4D04-BF81-B95DE90F61CF}" destId="{B275233E-F432-4DC2-99B2-FCA17557D8C0}" srcOrd="0" destOrd="0" parTransId="{541901E2-9E29-4947-AC14-EDD2B8588629}" sibTransId="{A0B1D04F-8292-442A-B2C8-4686DF741E5E}"/>
    <dgm:cxn modelId="{6985831E-4676-4AE7-9362-49D980F0CE2B}" type="presOf" srcId="{A25AACB7-9AF0-496C-AD08-FCA7C71DDE5D}" destId="{4C50129C-3CA6-49F6-8B4A-F0F9E013F205}" srcOrd="0" destOrd="1" presId="urn:microsoft.com/office/officeart/2005/8/layout/hProcess6"/>
    <dgm:cxn modelId="{D2055820-789E-4745-922B-4F92647B18FB}" type="presOf" srcId="{1EC69F3F-4C61-404E-8FD9-2CEE323CAC5C}" destId="{50FD4734-AEC5-4DF4-B2AB-027590E85BEA}" srcOrd="0" destOrd="0" presId="urn:microsoft.com/office/officeart/2005/8/layout/hProcess6"/>
    <dgm:cxn modelId="{BC7E6024-99E9-4985-9B8D-D3FB36156F06}" srcId="{EB6CDA8F-D706-4670-B22C-4F03D6BED92F}" destId="{AF448F7B-2A9C-4F5E-9DC9-00ED1D1C17E8}" srcOrd="1" destOrd="0" parTransId="{40222145-F201-4572-8F8D-D428087082BD}" sibTransId="{5935DED0-DD24-4196-80CA-3598B125C455}"/>
    <dgm:cxn modelId="{16FA6A25-E0C0-4769-B97D-CE9AECBADF9C}" type="presOf" srcId="{AF448F7B-2A9C-4F5E-9DC9-00ED1D1C17E8}" destId="{50FD4734-AEC5-4DF4-B2AB-027590E85BEA}" srcOrd="0" destOrd="1" presId="urn:microsoft.com/office/officeart/2005/8/layout/hProcess6"/>
    <dgm:cxn modelId="{E4F0A930-2A47-43EE-9DC9-FC3B2128BFDE}" type="presOf" srcId="{EB6CDA8F-D706-4670-B22C-4F03D6BED92F}" destId="{09CF2E51-050F-4156-A8F3-8C2DC021B377}" srcOrd="0" destOrd="0" presId="urn:microsoft.com/office/officeart/2005/8/layout/hProcess6"/>
    <dgm:cxn modelId="{867AFB33-C7E7-42B1-8DF9-F7AB990F642B}" type="presOf" srcId="{384A1142-B4DA-4C6A-AA4A-802DDB4CE1A5}" destId="{74BF4D69-1A0D-4C50-BC5C-8D958E358D14}" srcOrd="1" destOrd="0" presId="urn:microsoft.com/office/officeart/2005/8/layout/hProcess6"/>
    <dgm:cxn modelId="{80DB2B5D-DE31-4F54-9E34-E691908CB9B2}" srcId="{B275233E-F432-4DC2-99B2-FCA17557D8C0}" destId="{607D606E-B189-45B3-8E46-4E37C59B3B16}" srcOrd="0" destOrd="0" parTransId="{E39AAA4B-1874-4FE6-BF39-ABDC29427F56}" sibTransId="{7522FF5D-B3B8-4DDA-8BB0-806C35FD0FCD}"/>
    <dgm:cxn modelId="{E268BE66-B3A4-4CB8-AD42-71CC7BC97E2C}" type="presOf" srcId="{37D838D7-90CC-4D04-BF81-B95DE90F61CF}" destId="{FE0F447C-79F1-4EE8-B267-949E19C5F311}" srcOrd="0" destOrd="0" presId="urn:microsoft.com/office/officeart/2005/8/layout/hProcess6"/>
    <dgm:cxn modelId="{DFA7A648-E458-44B6-9EFF-6B1F39606BB7}" type="presOf" srcId="{607D606E-B189-45B3-8E46-4E37C59B3B16}" destId="{2A33B90C-F920-4212-98A4-BE43CF7CD295}" srcOrd="1" destOrd="0" presId="urn:microsoft.com/office/officeart/2005/8/layout/hProcess6"/>
    <dgm:cxn modelId="{C697436B-76B7-4667-903D-F2FC5939831F}" type="presOf" srcId="{6B3E41C9-C0DE-4223-95DC-2AEC73766ED5}" destId="{49AD7F63-42C6-4970-ACD3-9270DE46F67E}" srcOrd="0" destOrd="1" presId="urn:microsoft.com/office/officeart/2005/8/layout/hProcess6"/>
    <dgm:cxn modelId="{7CBC5675-85AE-4320-83EC-F64BD26FEB7F}" srcId="{EB6CDA8F-D706-4670-B22C-4F03D6BED92F}" destId="{1EC69F3F-4C61-404E-8FD9-2CEE323CAC5C}" srcOrd="0" destOrd="0" parTransId="{A8AD6A80-66C9-4C57-A12A-E7B5793D393C}" sibTransId="{8335010F-2F07-4B14-9FD4-F0485E95AC60}"/>
    <dgm:cxn modelId="{7C036D76-50C3-4A11-B219-2F8893233033}" type="presOf" srcId="{A25AACB7-9AF0-496C-AD08-FCA7C71DDE5D}" destId="{74BF4D69-1A0D-4C50-BC5C-8D958E358D14}" srcOrd="1" destOrd="1" presId="urn:microsoft.com/office/officeart/2005/8/layout/hProcess6"/>
    <dgm:cxn modelId="{B5165F9F-8618-41CA-B8B1-D2EE4C871E80}" srcId="{B275233E-F432-4DC2-99B2-FCA17557D8C0}" destId="{6B3E41C9-C0DE-4223-95DC-2AEC73766ED5}" srcOrd="1" destOrd="0" parTransId="{0AD3773D-0194-4802-853A-EA028FFA547F}" sibTransId="{E94039A1-44B4-46CA-A95E-637F1F0E621B}"/>
    <dgm:cxn modelId="{D1061CA6-8708-4C29-A5E6-3EA4B932D580}" srcId="{37D838D7-90CC-4D04-BF81-B95DE90F61CF}" destId="{EB6CDA8F-D706-4670-B22C-4F03D6BED92F}" srcOrd="1" destOrd="0" parTransId="{7C2E7179-A9E6-4A93-A542-82664E215D42}" sibTransId="{575158B9-68B3-48DB-BE41-702742D307C2}"/>
    <dgm:cxn modelId="{4AC680AA-5077-4B8C-8F05-451971AAC660}" srcId="{37D838D7-90CC-4D04-BF81-B95DE90F61CF}" destId="{B5FBE53E-F6A0-473F-AC4C-B142F8E0B5A5}" srcOrd="2" destOrd="0" parTransId="{13FC9363-FC8D-499A-A58A-EF24D19F1946}" sibTransId="{11E1097C-1665-4D8D-A4AB-AE6409140539}"/>
    <dgm:cxn modelId="{70687AAB-49CF-477F-BFF6-B65FF9D08876}" type="presOf" srcId="{384A1142-B4DA-4C6A-AA4A-802DDB4CE1A5}" destId="{4C50129C-3CA6-49F6-8B4A-F0F9E013F205}" srcOrd="0" destOrd="0" presId="urn:microsoft.com/office/officeart/2005/8/layout/hProcess6"/>
    <dgm:cxn modelId="{01EA09B6-EF61-44E5-B2E1-2D388B5A8BB5}" type="presOf" srcId="{B275233E-F432-4DC2-99B2-FCA17557D8C0}" destId="{41ADBF70-2E6C-48C3-86F3-77F767955991}" srcOrd="0" destOrd="0" presId="urn:microsoft.com/office/officeart/2005/8/layout/hProcess6"/>
    <dgm:cxn modelId="{02D394C1-E36C-44A7-BF96-3E39EA23CB2C}" type="presOf" srcId="{B5FBE53E-F6A0-473F-AC4C-B142F8E0B5A5}" destId="{3990EAA7-99AF-471A-A8EE-EAB16E768656}" srcOrd="0" destOrd="0" presId="urn:microsoft.com/office/officeart/2005/8/layout/hProcess6"/>
    <dgm:cxn modelId="{8D61D0C1-A36A-404B-9DB8-ED7AD166DC44}" type="presOf" srcId="{607D606E-B189-45B3-8E46-4E37C59B3B16}" destId="{49AD7F63-42C6-4970-ACD3-9270DE46F67E}" srcOrd="0" destOrd="0" presId="urn:microsoft.com/office/officeart/2005/8/layout/hProcess6"/>
    <dgm:cxn modelId="{3CCDC5CD-3963-48FC-92D7-E5CC33033A18}" type="presOf" srcId="{AF448F7B-2A9C-4F5E-9DC9-00ED1D1C17E8}" destId="{DA830EC1-5BD2-4D35-8A95-99E27E0BD798}" srcOrd="1" destOrd="1" presId="urn:microsoft.com/office/officeart/2005/8/layout/hProcess6"/>
    <dgm:cxn modelId="{0BB2C8D8-9495-4E6F-951B-C56CC98E8BAE}" srcId="{B5FBE53E-F6A0-473F-AC4C-B142F8E0B5A5}" destId="{A25AACB7-9AF0-496C-AD08-FCA7C71DDE5D}" srcOrd="1" destOrd="0" parTransId="{4E2F0010-EE9B-4212-B6B7-BFD7FF1FC39E}" sibTransId="{05E7EE10-A953-4825-B46A-C5E6848A3FBF}"/>
    <dgm:cxn modelId="{CD11A3DF-17A1-46BD-8BBD-8EF2ED4498E3}" srcId="{B5FBE53E-F6A0-473F-AC4C-B142F8E0B5A5}" destId="{384A1142-B4DA-4C6A-AA4A-802DDB4CE1A5}" srcOrd="0" destOrd="0" parTransId="{AE0F443A-EDD7-4F47-B44C-128CC8ECB98F}" sibTransId="{3C6D6B59-2572-4449-9E5D-1C218B68B81A}"/>
    <dgm:cxn modelId="{019485E3-F9AC-43AF-B2E7-6C0DE96B375D}" type="presOf" srcId="{1EC69F3F-4C61-404E-8FD9-2CEE323CAC5C}" destId="{DA830EC1-5BD2-4D35-8A95-99E27E0BD798}" srcOrd="1" destOrd="0" presId="urn:microsoft.com/office/officeart/2005/8/layout/hProcess6"/>
    <dgm:cxn modelId="{BCF118DD-8253-4705-AA4F-77D2FE3A3E5E}" type="presParOf" srcId="{FE0F447C-79F1-4EE8-B267-949E19C5F311}" destId="{06415E64-BC51-46CB-A78C-971B5BBE61D4}" srcOrd="0" destOrd="0" presId="urn:microsoft.com/office/officeart/2005/8/layout/hProcess6"/>
    <dgm:cxn modelId="{9CE2EFEC-3038-404C-911D-4FF546314088}" type="presParOf" srcId="{06415E64-BC51-46CB-A78C-971B5BBE61D4}" destId="{9404F47C-1381-4ADF-AED7-F33140E5DA7A}" srcOrd="0" destOrd="0" presId="urn:microsoft.com/office/officeart/2005/8/layout/hProcess6"/>
    <dgm:cxn modelId="{6B61FDAA-23E6-4441-B20C-C5C2BE568217}" type="presParOf" srcId="{06415E64-BC51-46CB-A78C-971B5BBE61D4}" destId="{49AD7F63-42C6-4970-ACD3-9270DE46F67E}" srcOrd="1" destOrd="0" presId="urn:microsoft.com/office/officeart/2005/8/layout/hProcess6"/>
    <dgm:cxn modelId="{0E975B0C-E17B-4383-90B2-E985280100F2}" type="presParOf" srcId="{06415E64-BC51-46CB-A78C-971B5BBE61D4}" destId="{2A33B90C-F920-4212-98A4-BE43CF7CD295}" srcOrd="2" destOrd="0" presId="urn:microsoft.com/office/officeart/2005/8/layout/hProcess6"/>
    <dgm:cxn modelId="{8A1570B9-9DCA-46C6-AB4F-A114D19F4C5B}" type="presParOf" srcId="{06415E64-BC51-46CB-A78C-971B5BBE61D4}" destId="{41ADBF70-2E6C-48C3-86F3-77F767955991}" srcOrd="3" destOrd="0" presId="urn:microsoft.com/office/officeart/2005/8/layout/hProcess6"/>
    <dgm:cxn modelId="{0EFC1C11-0760-4D29-9DCD-3ED8A9D9D2A7}" type="presParOf" srcId="{FE0F447C-79F1-4EE8-B267-949E19C5F311}" destId="{AD9DA166-D29B-4C4C-AC61-627B3D42DD16}" srcOrd="1" destOrd="0" presId="urn:microsoft.com/office/officeart/2005/8/layout/hProcess6"/>
    <dgm:cxn modelId="{EF4D37BA-786F-4951-8297-366222735B9C}" type="presParOf" srcId="{FE0F447C-79F1-4EE8-B267-949E19C5F311}" destId="{52F510DE-2F37-4CDE-98FA-7862598871B4}" srcOrd="2" destOrd="0" presId="urn:microsoft.com/office/officeart/2005/8/layout/hProcess6"/>
    <dgm:cxn modelId="{0919A06C-094E-4516-AD14-CBE6CCB9E990}" type="presParOf" srcId="{52F510DE-2F37-4CDE-98FA-7862598871B4}" destId="{FF30A6C2-4A1A-4AD7-836E-581CDD1FFF57}" srcOrd="0" destOrd="0" presId="urn:microsoft.com/office/officeart/2005/8/layout/hProcess6"/>
    <dgm:cxn modelId="{AB2C7CD5-F324-4BCB-A93C-4DA04D0D035A}" type="presParOf" srcId="{52F510DE-2F37-4CDE-98FA-7862598871B4}" destId="{50FD4734-AEC5-4DF4-B2AB-027590E85BEA}" srcOrd="1" destOrd="0" presId="urn:microsoft.com/office/officeart/2005/8/layout/hProcess6"/>
    <dgm:cxn modelId="{7801B330-8247-4ECC-9F7D-ABEE17479D26}" type="presParOf" srcId="{52F510DE-2F37-4CDE-98FA-7862598871B4}" destId="{DA830EC1-5BD2-4D35-8A95-99E27E0BD798}" srcOrd="2" destOrd="0" presId="urn:microsoft.com/office/officeart/2005/8/layout/hProcess6"/>
    <dgm:cxn modelId="{4F9E6681-556F-40F3-883C-04B8C65ECBC2}" type="presParOf" srcId="{52F510DE-2F37-4CDE-98FA-7862598871B4}" destId="{09CF2E51-050F-4156-A8F3-8C2DC021B377}" srcOrd="3" destOrd="0" presId="urn:microsoft.com/office/officeart/2005/8/layout/hProcess6"/>
    <dgm:cxn modelId="{2C83D688-94C8-4C5E-9BEC-E5B46F17CB53}" type="presParOf" srcId="{FE0F447C-79F1-4EE8-B267-949E19C5F311}" destId="{FEE18426-CE3F-43DF-88A7-959C849A33AB}" srcOrd="3" destOrd="0" presId="urn:microsoft.com/office/officeart/2005/8/layout/hProcess6"/>
    <dgm:cxn modelId="{8DCA2987-382A-47EB-AF42-00B659F6BF60}" type="presParOf" srcId="{FE0F447C-79F1-4EE8-B267-949E19C5F311}" destId="{431B3240-AA37-4144-87C2-4C6833D9B206}" srcOrd="4" destOrd="0" presId="urn:microsoft.com/office/officeart/2005/8/layout/hProcess6"/>
    <dgm:cxn modelId="{56B853B8-CE1E-44E8-BA45-9A1D7FE08ECC}" type="presParOf" srcId="{431B3240-AA37-4144-87C2-4C6833D9B206}" destId="{39D9D7EE-C7B3-4B70-B89F-71E1C531B2BC}" srcOrd="0" destOrd="0" presId="urn:microsoft.com/office/officeart/2005/8/layout/hProcess6"/>
    <dgm:cxn modelId="{1843FAC8-F4E9-427F-97FA-D7A7E839A59A}" type="presParOf" srcId="{431B3240-AA37-4144-87C2-4C6833D9B206}" destId="{4C50129C-3CA6-49F6-8B4A-F0F9E013F205}" srcOrd="1" destOrd="0" presId="urn:microsoft.com/office/officeart/2005/8/layout/hProcess6"/>
    <dgm:cxn modelId="{CC8E7692-E74B-45C7-89B5-CEF6FB7DF009}" type="presParOf" srcId="{431B3240-AA37-4144-87C2-4C6833D9B206}" destId="{74BF4D69-1A0D-4C50-BC5C-8D958E358D14}" srcOrd="2" destOrd="0" presId="urn:microsoft.com/office/officeart/2005/8/layout/hProcess6"/>
    <dgm:cxn modelId="{96F000AA-FA9F-42A6-A7AD-CCE0751E2A09}" type="presParOf" srcId="{431B3240-AA37-4144-87C2-4C6833D9B206}" destId="{3990EAA7-99AF-471A-A8EE-EAB16E76865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AEAC3-74AE-43F1-976D-A1C97B633E53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4FDEC-DCDC-410D-B09D-F863B229EA8A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0358BF4-646A-4C77-9634-199E8D19CC81}" type="parTrans" cxnId="{F5E4BE43-7C4B-438E-8E64-CF3E0D4B0544}">
      <dgm:prSet/>
      <dgm:spPr/>
      <dgm:t>
        <a:bodyPr/>
        <a:lstStyle/>
        <a:p>
          <a:endParaRPr lang="en-US"/>
        </a:p>
      </dgm:t>
    </dgm:pt>
    <dgm:pt modelId="{BB5ACF21-A1CE-4460-924A-FAD35072B40D}" type="sibTrans" cxnId="{F5E4BE43-7C4B-438E-8E64-CF3E0D4B0544}">
      <dgm:prSet/>
      <dgm:spPr/>
      <dgm:t>
        <a:bodyPr/>
        <a:lstStyle/>
        <a:p>
          <a:endParaRPr lang="en-US"/>
        </a:p>
      </dgm:t>
    </dgm:pt>
    <dgm:pt modelId="{4894EED8-D533-4CB2-9F2E-5B56D62A501D}">
      <dgm:prSet phldrT="[Text]"/>
      <dgm:spPr/>
      <dgm:t>
        <a:bodyPr/>
        <a:lstStyle/>
        <a:p>
          <a:r>
            <a:rPr lang="en-US" dirty="0"/>
            <a:t>Theory </a:t>
          </a:r>
          <a:br>
            <a:rPr lang="en-US" dirty="0"/>
          </a:br>
          <a:r>
            <a:rPr lang="en-US" dirty="0"/>
            <a:t>of Change</a:t>
          </a:r>
        </a:p>
      </dgm:t>
    </dgm:pt>
    <dgm:pt modelId="{28BC4A29-5C5A-4F00-BACB-26AC1524140B}" type="parTrans" cxnId="{1FDF4BEC-13F8-416B-BAEA-A288DE3E064E}">
      <dgm:prSet/>
      <dgm:spPr/>
      <dgm:t>
        <a:bodyPr/>
        <a:lstStyle/>
        <a:p>
          <a:endParaRPr lang="en-US"/>
        </a:p>
      </dgm:t>
    </dgm:pt>
    <dgm:pt modelId="{A30163A8-2A04-454D-A906-4199A7B8EB0A}" type="sibTrans" cxnId="{1FDF4BEC-13F8-416B-BAEA-A288DE3E064E}">
      <dgm:prSet/>
      <dgm:spPr/>
      <dgm:t>
        <a:bodyPr/>
        <a:lstStyle/>
        <a:p>
          <a:endParaRPr lang="en-US"/>
        </a:p>
      </dgm:t>
    </dgm:pt>
    <dgm:pt modelId="{4F7ED08A-DAE0-4BC8-A88E-5D36985973C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E278EF7-3EC2-4FFC-863F-400F08CE6C26}" type="parTrans" cxnId="{98597576-450A-4F4D-A633-8C5A8D8B858F}">
      <dgm:prSet/>
      <dgm:spPr/>
      <dgm:t>
        <a:bodyPr/>
        <a:lstStyle/>
        <a:p>
          <a:endParaRPr lang="en-US"/>
        </a:p>
      </dgm:t>
    </dgm:pt>
    <dgm:pt modelId="{7D848550-D687-453A-9293-765F49AA5846}" type="sibTrans" cxnId="{98597576-450A-4F4D-A633-8C5A8D8B858F}">
      <dgm:prSet/>
      <dgm:spPr/>
      <dgm:t>
        <a:bodyPr/>
        <a:lstStyle/>
        <a:p>
          <a:endParaRPr lang="en-US"/>
        </a:p>
      </dgm:t>
    </dgm:pt>
    <dgm:pt modelId="{26EB3663-4384-4157-BB7F-7671F9875F29}">
      <dgm:prSet phldrT="[Text]"/>
      <dgm:spPr/>
      <dgm:t>
        <a:bodyPr/>
        <a:lstStyle/>
        <a:p>
          <a:r>
            <a:rPr lang="en-US" dirty="0"/>
            <a:t>Outcome</a:t>
          </a:r>
        </a:p>
      </dgm:t>
    </dgm:pt>
    <dgm:pt modelId="{35563517-8A05-4C3E-A9FF-52A8E1F69AB4}" type="parTrans" cxnId="{4C862D2A-43F7-4A3F-8CC2-E1D06155FCF1}">
      <dgm:prSet/>
      <dgm:spPr/>
      <dgm:t>
        <a:bodyPr/>
        <a:lstStyle/>
        <a:p>
          <a:endParaRPr lang="en-US"/>
        </a:p>
      </dgm:t>
    </dgm:pt>
    <dgm:pt modelId="{96009218-06D3-482E-825B-109F84C30AB9}" type="sibTrans" cxnId="{4C862D2A-43F7-4A3F-8CC2-E1D06155FCF1}">
      <dgm:prSet/>
      <dgm:spPr/>
      <dgm:t>
        <a:bodyPr/>
        <a:lstStyle/>
        <a:p>
          <a:endParaRPr lang="en-US"/>
        </a:p>
      </dgm:t>
    </dgm:pt>
    <dgm:pt modelId="{23E08806-1892-4AE7-9262-D977171E1E33}" type="pres">
      <dgm:prSet presAssocID="{AE0AEAC3-74AE-43F1-976D-A1C97B633E5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31BA7B4-636F-46A3-AEA7-664FF40A7AE4}" type="pres">
      <dgm:prSet presAssocID="{26EB3663-4384-4157-BB7F-7671F9875F29}" presName="Accent4" presStyleCnt="0"/>
      <dgm:spPr/>
    </dgm:pt>
    <dgm:pt modelId="{1FF48DED-F67F-44B4-A46A-B6CACC113C32}" type="pres">
      <dgm:prSet presAssocID="{26EB3663-4384-4157-BB7F-7671F9875F29}" presName="Accent" presStyleLbl="node1" presStyleIdx="0" presStyleCnt="4"/>
      <dgm:spPr/>
    </dgm:pt>
    <dgm:pt modelId="{7C153131-22CD-445D-85D2-5AB70336D833}" type="pres">
      <dgm:prSet presAssocID="{26EB3663-4384-4157-BB7F-7671F9875F29}" presName="ParentBackground4" presStyleCnt="0"/>
      <dgm:spPr/>
    </dgm:pt>
    <dgm:pt modelId="{6F87205B-0F4C-4043-9DF5-AC849FFE9A14}" type="pres">
      <dgm:prSet presAssocID="{26EB3663-4384-4157-BB7F-7671F9875F29}" presName="ParentBackground" presStyleLbl="fgAcc1" presStyleIdx="0" presStyleCnt="4"/>
      <dgm:spPr/>
    </dgm:pt>
    <dgm:pt modelId="{2114C9FF-0D16-43F9-8B96-4686A89B430B}" type="pres">
      <dgm:prSet presAssocID="{26EB3663-4384-4157-BB7F-7671F9875F2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19FDCE-11DE-4D77-99F1-50087F4E22B5}" type="pres">
      <dgm:prSet presAssocID="{4F7ED08A-DAE0-4BC8-A88E-5D36985973C7}" presName="Accent3" presStyleCnt="0"/>
      <dgm:spPr/>
    </dgm:pt>
    <dgm:pt modelId="{4FCF8FA0-DE0B-4A77-95B6-8C9FCA264002}" type="pres">
      <dgm:prSet presAssocID="{4F7ED08A-DAE0-4BC8-A88E-5D36985973C7}" presName="Accent" presStyleLbl="node1" presStyleIdx="1" presStyleCnt="4"/>
      <dgm:spPr/>
    </dgm:pt>
    <dgm:pt modelId="{5F3C59B8-0649-4C05-B678-803862A60E58}" type="pres">
      <dgm:prSet presAssocID="{4F7ED08A-DAE0-4BC8-A88E-5D36985973C7}" presName="ParentBackground3" presStyleCnt="0"/>
      <dgm:spPr/>
    </dgm:pt>
    <dgm:pt modelId="{A724C1E0-44AD-44E2-B6BD-97D8495251EB}" type="pres">
      <dgm:prSet presAssocID="{4F7ED08A-DAE0-4BC8-A88E-5D36985973C7}" presName="ParentBackground" presStyleLbl="fgAcc1" presStyleIdx="1" presStyleCnt="4"/>
      <dgm:spPr/>
    </dgm:pt>
    <dgm:pt modelId="{92933474-BC7F-41FB-94EE-C8D3F80A22D5}" type="pres">
      <dgm:prSet presAssocID="{4F7ED08A-DAE0-4BC8-A88E-5D36985973C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1336B8-8DD3-4215-B289-5221C04DCDA5}" type="pres">
      <dgm:prSet presAssocID="{4894EED8-D533-4CB2-9F2E-5B56D62A501D}" presName="Accent2" presStyleCnt="0"/>
      <dgm:spPr/>
    </dgm:pt>
    <dgm:pt modelId="{E96C8C7B-0C92-4053-9BE6-93F7D5E3FBD7}" type="pres">
      <dgm:prSet presAssocID="{4894EED8-D533-4CB2-9F2E-5B56D62A501D}" presName="Accent" presStyleLbl="node1" presStyleIdx="2" presStyleCnt="4"/>
      <dgm:spPr/>
    </dgm:pt>
    <dgm:pt modelId="{095CA458-1CC3-4894-8FDF-07763DE72844}" type="pres">
      <dgm:prSet presAssocID="{4894EED8-D533-4CB2-9F2E-5B56D62A501D}" presName="ParentBackground2" presStyleCnt="0"/>
      <dgm:spPr/>
    </dgm:pt>
    <dgm:pt modelId="{7BF35701-5F25-4725-8E0A-0E2DBC244FF0}" type="pres">
      <dgm:prSet presAssocID="{4894EED8-D533-4CB2-9F2E-5B56D62A501D}" presName="ParentBackground" presStyleLbl="fgAcc1" presStyleIdx="2" presStyleCnt="4"/>
      <dgm:spPr/>
    </dgm:pt>
    <dgm:pt modelId="{C029637E-2C57-4EFB-8AD9-A7C276ABD8D6}" type="pres">
      <dgm:prSet presAssocID="{4894EED8-D533-4CB2-9F2E-5B56D62A50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E10441-194F-4AB2-9D51-17001EC5B8B3}" type="pres">
      <dgm:prSet presAssocID="{D804FDEC-DCDC-410D-B09D-F863B229EA8A}" presName="Accent1" presStyleCnt="0"/>
      <dgm:spPr/>
    </dgm:pt>
    <dgm:pt modelId="{57535E9D-E97E-45B0-B7EB-E18C94581E16}" type="pres">
      <dgm:prSet presAssocID="{D804FDEC-DCDC-410D-B09D-F863B229EA8A}" presName="Accent" presStyleLbl="node1" presStyleIdx="3" presStyleCnt="4"/>
      <dgm:spPr/>
    </dgm:pt>
    <dgm:pt modelId="{BD1205EA-E6C6-4B69-85BC-6EFD5C3412DE}" type="pres">
      <dgm:prSet presAssocID="{D804FDEC-DCDC-410D-B09D-F863B229EA8A}" presName="ParentBackground1" presStyleCnt="0"/>
      <dgm:spPr/>
    </dgm:pt>
    <dgm:pt modelId="{5E4C6A1C-83EF-434F-8FE6-EC3B45D5D07C}" type="pres">
      <dgm:prSet presAssocID="{D804FDEC-DCDC-410D-B09D-F863B229EA8A}" presName="ParentBackground" presStyleLbl="fgAcc1" presStyleIdx="3" presStyleCnt="4"/>
      <dgm:spPr/>
    </dgm:pt>
    <dgm:pt modelId="{0A1D61C6-3561-4A9F-9552-71A66011B5E0}" type="pres">
      <dgm:prSet presAssocID="{D804FDEC-DCDC-410D-B09D-F863B229EA8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862D2A-43F7-4A3F-8CC2-E1D06155FCF1}" srcId="{AE0AEAC3-74AE-43F1-976D-A1C97B633E53}" destId="{26EB3663-4384-4157-BB7F-7671F9875F29}" srcOrd="3" destOrd="0" parTransId="{35563517-8A05-4C3E-A9FF-52A8E1F69AB4}" sibTransId="{96009218-06D3-482E-825B-109F84C30AB9}"/>
    <dgm:cxn modelId="{FC34D738-D29E-461F-9175-584CAE3B8ECE}" type="presOf" srcId="{4894EED8-D533-4CB2-9F2E-5B56D62A501D}" destId="{C029637E-2C57-4EFB-8AD9-A7C276ABD8D6}" srcOrd="1" destOrd="0" presId="urn:microsoft.com/office/officeart/2011/layout/CircleProcess"/>
    <dgm:cxn modelId="{FB02663B-FE8C-40B5-8804-736ED85558CE}" type="presOf" srcId="{4F7ED08A-DAE0-4BC8-A88E-5D36985973C7}" destId="{92933474-BC7F-41FB-94EE-C8D3F80A22D5}" srcOrd="1" destOrd="0" presId="urn:microsoft.com/office/officeart/2011/layout/CircleProcess"/>
    <dgm:cxn modelId="{F5E4BE43-7C4B-438E-8E64-CF3E0D4B0544}" srcId="{AE0AEAC3-74AE-43F1-976D-A1C97B633E53}" destId="{D804FDEC-DCDC-410D-B09D-F863B229EA8A}" srcOrd="0" destOrd="0" parTransId="{F0358BF4-646A-4C77-9634-199E8D19CC81}" sibTransId="{BB5ACF21-A1CE-4460-924A-FAD35072B40D}"/>
    <dgm:cxn modelId="{C8E4BD47-D309-4D15-899B-58F2FC4FDE9C}" type="presOf" srcId="{26EB3663-4384-4157-BB7F-7671F9875F29}" destId="{2114C9FF-0D16-43F9-8B96-4686A89B430B}" srcOrd="1" destOrd="0" presId="urn:microsoft.com/office/officeart/2011/layout/CircleProcess"/>
    <dgm:cxn modelId="{35CE3F69-3DF5-4D60-B4C5-369F376B8B08}" type="presOf" srcId="{4F7ED08A-DAE0-4BC8-A88E-5D36985973C7}" destId="{A724C1E0-44AD-44E2-B6BD-97D8495251EB}" srcOrd="0" destOrd="0" presId="urn:microsoft.com/office/officeart/2011/layout/CircleProcess"/>
    <dgm:cxn modelId="{3543CB49-22DB-48D1-A40F-BF22681513A3}" type="presOf" srcId="{AE0AEAC3-74AE-43F1-976D-A1C97B633E53}" destId="{23E08806-1892-4AE7-9262-D977171E1E33}" srcOrd="0" destOrd="0" presId="urn:microsoft.com/office/officeart/2011/layout/CircleProcess"/>
    <dgm:cxn modelId="{98597576-450A-4F4D-A633-8C5A8D8B858F}" srcId="{AE0AEAC3-74AE-43F1-976D-A1C97B633E53}" destId="{4F7ED08A-DAE0-4BC8-A88E-5D36985973C7}" srcOrd="2" destOrd="0" parTransId="{6E278EF7-3EC2-4FFC-863F-400F08CE6C26}" sibTransId="{7D848550-D687-453A-9293-765F49AA5846}"/>
    <dgm:cxn modelId="{5745BE84-5FE2-4EE2-8D8D-4AEDEC927D48}" type="presOf" srcId="{26EB3663-4384-4157-BB7F-7671F9875F29}" destId="{6F87205B-0F4C-4043-9DF5-AC849FFE9A14}" srcOrd="0" destOrd="0" presId="urn:microsoft.com/office/officeart/2011/layout/CircleProcess"/>
    <dgm:cxn modelId="{949A8A9E-0DAF-48CE-9D00-43F6FE397467}" type="presOf" srcId="{D804FDEC-DCDC-410D-B09D-F863B229EA8A}" destId="{5E4C6A1C-83EF-434F-8FE6-EC3B45D5D07C}" srcOrd="0" destOrd="0" presId="urn:microsoft.com/office/officeart/2011/layout/CircleProcess"/>
    <dgm:cxn modelId="{9CA627A2-8E62-4EB6-BFB9-1EF7125E66CF}" type="presOf" srcId="{4894EED8-D533-4CB2-9F2E-5B56D62A501D}" destId="{7BF35701-5F25-4725-8E0A-0E2DBC244FF0}" srcOrd="0" destOrd="0" presId="urn:microsoft.com/office/officeart/2011/layout/CircleProcess"/>
    <dgm:cxn modelId="{58CD0FB0-8174-47AD-B6F8-25B7E7777503}" type="presOf" srcId="{D804FDEC-DCDC-410D-B09D-F863B229EA8A}" destId="{0A1D61C6-3561-4A9F-9552-71A66011B5E0}" srcOrd="1" destOrd="0" presId="urn:microsoft.com/office/officeart/2011/layout/CircleProcess"/>
    <dgm:cxn modelId="{1FDF4BEC-13F8-416B-BAEA-A288DE3E064E}" srcId="{AE0AEAC3-74AE-43F1-976D-A1C97B633E53}" destId="{4894EED8-D533-4CB2-9F2E-5B56D62A501D}" srcOrd="1" destOrd="0" parTransId="{28BC4A29-5C5A-4F00-BACB-26AC1524140B}" sibTransId="{A30163A8-2A04-454D-A906-4199A7B8EB0A}"/>
    <dgm:cxn modelId="{9C23ADD2-0BDB-478F-991E-9076945B5D20}" type="presParOf" srcId="{23E08806-1892-4AE7-9262-D977171E1E33}" destId="{D31BA7B4-636F-46A3-AEA7-664FF40A7AE4}" srcOrd="0" destOrd="0" presId="urn:microsoft.com/office/officeart/2011/layout/CircleProcess"/>
    <dgm:cxn modelId="{DCF6D6B1-0174-4C66-B785-1A0742CFF926}" type="presParOf" srcId="{D31BA7B4-636F-46A3-AEA7-664FF40A7AE4}" destId="{1FF48DED-F67F-44B4-A46A-B6CACC113C32}" srcOrd="0" destOrd="0" presId="urn:microsoft.com/office/officeart/2011/layout/CircleProcess"/>
    <dgm:cxn modelId="{03C171A0-5391-4455-B2E1-EBEF9925A845}" type="presParOf" srcId="{23E08806-1892-4AE7-9262-D977171E1E33}" destId="{7C153131-22CD-445D-85D2-5AB70336D833}" srcOrd="1" destOrd="0" presId="urn:microsoft.com/office/officeart/2011/layout/CircleProcess"/>
    <dgm:cxn modelId="{A6988F3E-5F49-4B14-B4E6-0501E9992184}" type="presParOf" srcId="{7C153131-22CD-445D-85D2-5AB70336D833}" destId="{6F87205B-0F4C-4043-9DF5-AC849FFE9A14}" srcOrd="0" destOrd="0" presId="urn:microsoft.com/office/officeart/2011/layout/CircleProcess"/>
    <dgm:cxn modelId="{F2F1ABBF-4E68-49E2-B3B0-C14F0D87A6E5}" type="presParOf" srcId="{23E08806-1892-4AE7-9262-D977171E1E33}" destId="{2114C9FF-0D16-43F9-8B96-4686A89B430B}" srcOrd="2" destOrd="0" presId="urn:microsoft.com/office/officeart/2011/layout/CircleProcess"/>
    <dgm:cxn modelId="{A53F3440-E01F-43AD-9FD8-546A85BBAF50}" type="presParOf" srcId="{23E08806-1892-4AE7-9262-D977171E1E33}" destId="{BC19FDCE-11DE-4D77-99F1-50087F4E22B5}" srcOrd="3" destOrd="0" presId="urn:microsoft.com/office/officeart/2011/layout/CircleProcess"/>
    <dgm:cxn modelId="{BE7FB617-148C-46DE-B22A-203C64BDFD94}" type="presParOf" srcId="{BC19FDCE-11DE-4D77-99F1-50087F4E22B5}" destId="{4FCF8FA0-DE0B-4A77-95B6-8C9FCA264002}" srcOrd="0" destOrd="0" presId="urn:microsoft.com/office/officeart/2011/layout/CircleProcess"/>
    <dgm:cxn modelId="{0F518B96-711F-455F-86DA-FAB158965619}" type="presParOf" srcId="{23E08806-1892-4AE7-9262-D977171E1E33}" destId="{5F3C59B8-0649-4C05-B678-803862A60E58}" srcOrd="4" destOrd="0" presId="urn:microsoft.com/office/officeart/2011/layout/CircleProcess"/>
    <dgm:cxn modelId="{9B860BFD-9B18-42F7-8627-5CA2BC3CA3F9}" type="presParOf" srcId="{5F3C59B8-0649-4C05-B678-803862A60E58}" destId="{A724C1E0-44AD-44E2-B6BD-97D8495251EB}" srcOrd="0" destOrd="0" presId="urn:microsoft.com/office/officeart/2011/layout/CircleProcess"/>
    <dgm:cxn modelId="{2D06018A-9455-489C-8BD9-B201ABFA4687}" type="presParOf" srcId="{23E08806-1892-4AE7-9262-D977171E1E33}" destId="{92933474-BC7F-41FB-94EE-C8D3F80A22D5}" srcOrd="5" destOrd="0" presId="urn:microsoft.com/office/officeart/2011/layout/CircleProcess"/>
    <dgm:cxn modelId="{101CB94F-A442-4700-84A5-6C57ACD187D3}" type="presParOf" srcId="{23E08806-1892-4AE7-9262-D977171E1E33}" destId="{511336B8-8DD3-4215-B289-5221C04DCDA5}" srcOrd="6" destOrd="0" presId="urn:microsoft.com/office/officeart/2011/layout/CircleProcess"/>
    <dgm:cxn modelId="{0843119E-DD2A-42E2-825D-261FE1608428}" type="presParOf" srcId="{511336B8-8DD3-4215-B289-5221C04DCDA5}" destId="{E96C8C7B-0C92-4053-9BE6-93F7D5E3FBD7}" srcOrd="0" destOrd="0" presId="urn:microsoft.com/office/officeart/2011/layout/CircleProcess"/>
    <dgm:cxn modelId="{ADC6696C-63A1-420D-A189-98EBA8A34EE6}" type="presParOf" srcId="{23E08806-1892-4AE7-9262-D977171E1E33}" destId="{095CA458-1CC3-4894-8FDF-07763DE72844}" srcOrd="7" destOrd="0" presId="urn:microsoft.com/office/officeart/2011/layout/CircleProcess"/>
    <dgm:cxn modelId="{E9680803-8722-4119-B789-206BEF15B6F7}" type="presParOf" srcId="{095CA458-1CC3-4894-8FDF-07763DE72844}" destId="{7BF35701-5F25-4725-8E0A-0E2DBC244FF0}" srcOrd="0" destOrd="0" presId="urn:microsoft.com/office/officeart/2011/layout/CircleProcess"/>
    <dgm:cxn modelId="{98B3C949-BA07-40DA-93E8-F7290D0B3221}" type="presParOf" srcId="{23E08806-1892-4AE7-9262-D977171E1E33}" destId="{C029637E-2C57-4EFB-8AD9-A7C276ABD8D6}" srcOrd="8" destOrd="0" presId="urn:microsoft.com/office/officeart/2011/layout/CircleProcess"/>
    <dgm:cxn modelId="{E6EA4C84-6EB4-421A-81A4-CBA3239774C9}" type="presParOf" srcId="{23E08806-1892-4AE7-9262-D977171E1E33}" destId="{E2E10441-194F-4AB2-9D51-17001EC5B8B3}" srcOrd="9" destOrd="0" presId="urn:microsoft.com/office/officeart/2011/layout/CircleProcess"/>
    <dgm:cxn modelId="{3DB10EC2-5AC3-42D8-B709-BAF416B57B7B}" type="presParOf" srcId="{E2E10441-194F-4AB2-9D51-17001EC5B8B3}" destId="{57535E9D-E97E-45B0-B7EB-E18C94581E16}" srcOrd="0" destOrd="0" presId="urn:microsoft.com/office/officeart/2011/layout/CircleProcess"/>
    <dgm:cxn modelId="{17E6665A-D473-403E-A779-540C31AC700A}" type="presParOf" srcId="{23E08806-1892-4AE7-9262-D977171E1E33}" destId="{BD1205EA-E6C6-4B69-85BC-6EFD5C3412DE}" srcOrd="10" destOrd="0" presId="urn:microsoft.com/office/officeart/2011/layout/CircleProcess"/>
    <dgm:cxn modelId="{B26235C1-C387-4064-A085-A9BA5F2C4B89}" type="presParOf" srcId="{BD1205EA-E6C6-4B69-85BC-6EFD5C3412DE}" destId="{5E4C6A1C-83EF-434F-8FE6-EC3B45D5D07C}" srcOrd="0" destOrd="0" presId="urn:microsoft.com/office/officeart/2011/layout/CircleProcess"/>
    <dgm:cxn modelId="{8335F1DD-5CFC-46E4-BE8E-C88DB2D8B9E4}" type="presParOf" srcId="{23E08806-1892-4AE7-9262-D977171E1E33}" destId="{0A1D61C6-3561-4A9F-9552-71A66011B5E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0AEAC3-74AE-43F1-976D-A1C97B633E53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4FDEC-DCDC-410D-B09D-F863B229EA8A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F0358BF4-646A-4C77-9634-199E8D19CC81}" type="parTrans" cxnId="{F5E4BE43-7C4B-438E-8E64-CF3E0D4B0544}">
      <dgm:prSet/>
      <dgm:spPr/>
      <dgm:t>
        <a:bodyPr/>
        <a:lstStyle/>
        <a:p>
          <a:endParaRPr lang="en-US"/>
        </a:p>
      </dgm:t>
    </dgm:pt>
    <dgm:pt modelId="{BB5ACF21-A1CE-4460-924A-FAD35072B40D}" type="sibTrans" cxnId="{F5E4BE43-7C4B-438E-8E64-CF3E0D4B0544}">
      <dgm:prSet/>
      <dgm:spPr/>
      <dgm:t>
        <a:bodyPr/>
        <a:lstStyle/>
        <a:p>
          <a:endParaRPr lang="en-US"/>
        </a:p>
      </dgm:t>
    </dgm:pt>
    <dgm:pt modelId="{4894EED8-D533-4CB2-9F2E-5B56D62A501D}">
      <dgm:prSet phldrT="[Text]"/>
      <dgm:spPr/>
      <dgm:t>
        <a:bodyPr/>
        <a:lstStyle/>
        <a:p>
          <a:r>
            <a:rPr lang="en-US" dirty="0"/>
            <a:t>Theory </a:t>
          </a:r>
          <a:br>
            <a:rPr lang="en-US" dirty="0"/>
          </a:br>
          <a:r>
            <a:rPr lang="en-US" dirty="0"/>
            <a:t>of Change</a:t>
          </a:r>
        </a:p>
      </dgm:t>
    </dgm:pt>
    <dgm:pt modelId="{28BC4A29-5C5A-4F00-BACB-26AC1524140B}" type="parTrans" cxnId="{1FDF4BEC-13F8-416B-BAEA-A288DE3E064E}">
      <dgm:prSet/>
      <dgm:spPr/>
      <dgm:t>
        <a:bodyPr/>
        <a:lstStyle/>
        <a:p>
          <a:endParaRPr lang="en-US"/>
        </a:p>
      </dgm:t>
    </dgm:pt>
    <dgm:pt modelId="{A30163A8-2A04-454D-A906-4199A7B8EB0A}" type="sibTrans" cxnId="{1FDF4BEC-13F8-416B-BAEA-A288DE3E064E}">
      <dgm:prSet/>
      <dgm:spPr/>
      <dgm:t>
        <a:bodyPr/>
        <a:lstStyle/>
        <a:p>
          <a:endParaRPr lang="en-US"/>
        </a:p>
      </dgm:t>
    </dgm:pt>
    <dgm:pt modelId="{4F7ED08A-DAE0-4BC8-A88E-5D36985973C7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E278EF7-3EC2-4FFC-863F-400F08CE6C26}" type="parTrans" cxnId="{98597576-450A-4F4D-A633-8C5A8D8B858F}">
      <dgm:prSet/>
      <dgm:spPr/>
      <dgm:t>
        <a:bodyPr/>
        <a:lstStyle/>
        <a:p>
          <a:endParaRPr lang="en-US"/>
        </a:p>
      </dgm:t>
    </dgm:pt>
    <dgm:pt modelId="{7D848550-D687-453A-9293-765F49AA5846}" type="sibTrans" cxnId="{98597576-450A-4F4D-A633-8C5A8D8B858F}">
      <dgm:prSet/>
      <dgm:spPr/>
      <dgm:t>
        <a:bodyPr/>
        <a:lstStyle/>
        <a:p>
          <a:endParaRPr lang="en-US"/>
        </a:p>
      </dgm:t>
    </dgm:pt>
    <dgm:pt modelId="{26EB3663-4384-4157-BB7F-7671F9875F29}">
      <dgm:prSet phldrT="[Text]"/>
      <dgm:spPr/>
      <dgm:t>
        <a:bodyPr/>
        <a:lstStyle/>
        <a:p>
          <a:r>
            <a:rPr lang="en-US" dirty="0"/>
            <a:t>Outcome</a:t>
          </a:r>
        </a:p>
      </dgm:t>
    </dgm:pt>
    <dgm:pt modelId="{35563517-8A05-4C3E-A9FF-52A8E1F69AB4}" type="parTrans" cxnId="{4C862D2A-43F7-4A3F-8CC2-E1D06155FCF1}">
      <dgm:prSet/>
      <dgm:spPr/>
      <dgm:t>
        <a:bodyPr/>
        <a:lstStyle/>
        <a:p>
          <a:endParaRPr lang="en-US"/>
        </a:p>
      </dgm:t>
    </dgm:pt>
    <dgm:pt modelId="{96009218-06D3-482E-825B-109F84C30AB9}" type="sibTrans" cxnId="{4C862D2A-43F7-4A3F-8CC2-E1D06155FCF1}">
      <dgm:prSet/>
      <dgm:spPr/>
      <dgm:t>
        <a:bodyPr/>
        <a:lstStyle/>
        <a:p>
          <a:endParaRPr lang="en-US"/>
        </a:p>
      </dgm:t>
    </dgm:pt>
    <dgm:pt modelId="{23E08806-1892-4AE7-9262-D977171E1E33}" type="pres">
      <dgm:prSet presAssocID="{AE0AEAC3-74AE-43F1-976D-A1C97B633E5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31BA7B4-636F-46A3-AEA7-664FF40A7AE4}" type="pres">
      <dgm:prSet presAssocID="{26EB3663-4384-4157-BB7F-7671F9875F29}" presName="Accent4" presStyleCnt="0"/>
      <dgm:spPr/>
    </dgm:pt>
    <dgm:pt modelId="{1FF48DED-F67F-44B4-A46A-B6CACC113C32}" type="pres">
      <dgm:prSet presAssocID="{26EB3663-4384-4157-BB7F-7671F9875F29}" presName="Accent" presStyleLbl="node1" presStyleIdx="0" presStyleCnt="4"/>
      <dgm:spPr/>
    </dgm:pt>
    <dgm:pt modelId="{7C153131-22CD-445D-85D2-5AB70336D833}" type="pres">
      <dgm:prSet presAssocID="{26EB3663-4384-4157-BB7F-7671F9875F29}" presName="ParentBackground4" presStyleCnt="0"/>
      <dgm:spPr/>
    </dgm:pt>
    <dgm:pt modelId="{6F87205B-0F4C-4043-9DF5-AC849FFE9A14}" type="pres">
      <dgm:prSet presAssocID="{26EB3663-4384-4157-BB7F-7671F9875F29}" presName="ParentBackground" presStyleLbl="fgAcc1" presStyleIdx="0" presStyleCnt="4"/>
      <dgm:spPr/>
    </dgm:pt>
    <dgm:pt modelId="{2114C9FF-0D16-43F9-8B96-4686A89B430B}" type="pres">
      <dgm:prSet presAssocID="{26EB3663-4384-4157-BB7F-7671F9875F2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19FDCE-11DE-4D77-99F1-50087F4E22B5}" type="pres">
      <dgm:prSet presAssocID="{4F7ED08A-DAE0-4BC8-A88E-5D36985973C7}" presName="Accent3" presStyleCnt="0"/>
      <dgm:spPr/>
    </dgm:pt>
    <dgm:pt modelId="{4FCF8FA0-DE0B-4A77-95B6-8C9FCA264002}" type="pres">
      <dgm:prSet presAssocID="{4F7ED08A-DAE0-4BC8-A88E-5D36985973C7}" presName="Accent" presStyleLbl="node1" presStyleIdx="1" presStyleCnt="4"/>
      <dgm:spPr/>
    </dgm:pt>
    <dgm:pt modelId="{5F3C59B8-0649-4C05-B678-803862A60E58}" type="pres">
      <dgm:prSet presAssocID="{4F7ED08A-DAE0-4BC8-A88E-5D36985973C7}" presName="ParentBackground3" presStyleCnt="0"/>
      <dgm:spPr/>
    </dgm:pt>
    <dgm:pt modelId="{A724C1E0-44AD-44E2-B6BD-97D8495251EB}" type="pres">
      <dgm:prSet presAssocID="{4F7ED08A-DAE0-4BC8-A88E-5D36985973C7}" presName="ParentBackground" presStyleLbl="fgAcc1" presStyleIdx="1" presStyleCnt="4"/>
      <dgm:spPr/>
    </dgm:pt>
    <dgm:pt modelId="{92933474-BC7F-41FB-94EE-C8D3F80A22D5}" type="pres">
      <dgm:prSet presAssocID="{4F7ED08A-DAE0-4BC8-A88E-5D36985973C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1336B8-8DD3-4215-B289-5221C04DCDA5}" type="pres">
      <dgm:prSet presAssocID="{4894EED8-D533-4CB2-9F2E-5B56D62A501D}" presName="Accent2" presStyleCnt="0"/>
      <dgm:spPr/>
    </dgm:pt>
    <dgm:pt modelId="{E96C8C7B-0C92-4053-9BE6-93F7D5E3FBD7}" type="pres">
      <dgm:prSet presAssocID="{4894EED8-D533-4CB2-9F2E-5B56D62A501D}" presName="Accent" presStyleLbl="node1" presStyleIdx="2" presStyleCnt="4"/>
      <dgm:spPr/>
    </dgm:pt>
    <dgm:pt modelId="{095CA458-1CC3-4894-8FDF-07763DE72844}" type="pres">
      <dgm:prSet presAssocID="{4894EED8-D533-4CB2-9F2E-5B56D62A501D}" presName="ParentBackground2" presStyleCnt="0"/>
      <dgm:spPr/>
    </dgm:pt>
    <dgm:pt modelId="{7BF35701-5F25-4725-8E0A-0E2DBC244FF0}" type="pres">
      <dgm:prSet presAssocID="{4894EED8-D533-4CB2-9F2E-5B56D62A501D}" presName="ParentBackground" presStyleLbl="fgAcc1" presStyleIdx="2" presStyleCnt="4"/>
      <dgm:spPr/>
    </dgm:pt>
    <dgm:pt modelId="{C029637E-2C57-4EFB-8AD9-A7C276ABD8D6}" type="pres">
      <dgm:prSet presAssocID="{4894EED8-D533-4CB2-9F2E-5B56D62A50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E10441-194F-4AB2-9D51-17001EC5B8B3}" type="pres">
      <dgm:prSet presAssocID="{D804FDEC-DCDC-410D-B09D-F863B229EA8A}" presName="Accent1" presStyleCnt="0"/>
      <dgm:spPr/>
    </dgm:pt>
    <dgm:pt modelId="{57535E9D-E97E-45B0-B7EB-E18C94581E16}" type="pres">
      <dgm:prSet presAssocID="{D804FDEC-DCDC-410D-B09D-F863B229EA8A}" presName="Accent" presStyleLbl="node1" presStyleIdx="3" presStyleCnt="4"/>
      <dgm:spPr/>
    </dgm:pt>
    <dgm:pt modelId="{BD1205EA-E6C6-4B69-85BC-6EFD5C3412DE}" type="pres">
      <dgm:prSet presAssocID="{D804FDEC-DCDC-410D-B09D-F863B229EA8A}" presName="ParentBackground1" presStyleCnt="0"/>
      <dgm:spPr/>
    </dgm:pt>
    <dgm:pt modelId="{5E4C6A1C-83EF-434F-8FE6-EC3B45D5D07C}" type="pres">
      <dgm:prSet presAssocID="{D804FDEC-DCDC-410D-B09D-F863B229EA8A}" presName="ParentBackground" presStyleLbl="fgAcc1" presStyleIdx="3" presStyleCnt="4"/>
      <dgm:spPr/>
    </dgm:pt>
    <dgm:pt modelId="{0A1D61C6-3561-4A9F-9552-71A66011B5E0}" type="pres">
      <dgm:prSet presAssocID="{D804FDEC-DCDC-410D-B09D-F863B229EA8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862D2A-43F7-4A3F-8CC2-E1D06155FCF1}" srcId="{AE0AEAC3-74AE-43F1-976D-A1C97B633E53}" destId="{26EB3663-4384-4157-BB7F-7671F9875F29}" srcOrd="3" destOrd="0" parTransId="{35563517-8A05-4C3E-A9FF-52A8E1F69AB4}" sibTransId="{96009218-06D3-482E-825B-109F84C30AB9}"/>
    <dgm:cxn modelId="{FC34D738-D29E-461F-9175-584CAE3B8ECE}" type="presOf" srcId="{4894EED8-D533-4CB2-9F2E-5B56D62A501D}" destId="{C029637E-2C57-4EFB-8AD9-A7C276ABD8D6}" srcOrd="1" destOrd="0" presId="urn:microsoft.com/office/officeart/2011/layout/CircleProcess"/>
    <dgm:cxn modelId="{FB02663B-FE8C-40B5-8804-736ED85558CE}" type="presOf" srcId="{4F7ED08A-DAE0-4BC8-A88E-5D36985973C7}" destId="{92933474-BC7F-41FB-94EE-C8D3F80A22D5}" srcOrd="1" destOrd="0" presId="urn:microsoft.com/office/officeart/2011/layout/CircleProcess"/>
    <dgm:cxn modelId="{F5E4BE43-7C4B-438E-8E64-CF3E0D4B0544}" srcId="{AE0AEAC3-74AE-43F1-976D-A1C97B633E53}" destId="{D804FDEC-DCDC-410D-B09D-F863B229EA8A}" srcOrd="0" destOrd="0" parTransId="{F0358BF4-646A-4C77-9634-199E8D19CC81}" sibTransId="{BB5ACF21-A1CE-4460-924A-FAD35072B40D}"/>
    <dgm:cxn modelId="{C8E4BD47-D309-4D15-899B-58F2FC4FDE9C}" type="presOf" srcId="{26EB3663-4384-4157-BB7F-7671F9875F29}" destId="{2114C9FF-0D16-43F9-8B96-4686A89B430B}" srcOrd="1" destOrd="0" presId="urn:microsoft.com/office/officeart/2011/layout/CircleProcess"/>
    <dgm:cxn modelId="{35CE3F69-3DF5-4D60-B4C5-369F376B8B08}" type="presOf" srcId="{4F7ED08A-DAE0-4BC8-A88E-5D36985973C7}" destId="{A724C1E0-44AD-44E2-B6BD-97D8495251EB}" srcOrd="0" destOrd="0" presId="urn:microsoft.com/office/officeart/2011/layout/CircleProcess"/>
    <dgm:cxn modelId="{3543CB49-22DB-48D1-A40F-BF22681513A3}" type="presOf" srcId="{AE0AEAC3-74AE-43F1-976D-A1C97B633E53}" destId="{23E08806-1892-4AE7-9262-D977171E1E33}" srcOrd="0" destOrd="0" presId="urn:microsoft.com/office/officeart/2011/layout/CircleProcess"/>
    <dgm:cxn modelId="{98597576-450A-4F4D-A633-8C5A8D8B858F}" srcId="{AE0AEAC3-74AE-43F1-976D-A1C97B633E53}" destId="{4F7ED08A-DAE0-4BC8-A88E-5D36985973C7}" srcOrd="2" destOrd="0" parTransId="{6E278EF7-3EC2-4FFC-863F-400F08CE6C26}" sibTransId="{7D848550-D687-453A-9293-765F49AA5846}"/>
    <dgm:cxn modelId="{5745BE84-5FE2-4EE2-8D8D-4AEDEC927D48}" type="presOf" srcId="{26EB3663-4384-4157-BB7F-7671F9875F29}" destId="{6F87205B-0F4C-4043-9DF5-AC849FFE9A14}" srcOrd="0" destOrd="0" presId="urn:microsoft.com/office/officeart/2011/layout/CircleProcess"/>
    <dgm:cxn modelId="{949A8A9E-0DAF-48CE-9D00-43F6FE397467}" type="presOf" srcId="{D804FDEC-DCDC-410D-B09D-F863B229EA8A}" destId="{5E4C6A1C-83EF-434F-8FE6-EC3B45D5D07C}" srcOrd="0" destOrd="0" presId="urn:microsoft.com/office/officeart/2011/layout/CircleProcess"/>
    <dgm:cxn modelId="{9CA627A2-8E62-4EB6-BFB9-1EF7125E66CF}" type="presOf" srcId="{4894EED8-D533-4CB2-9F2E-5B56D62A501D}" destId="{7BF35701-5F25-4725-8E0A-0E2DBC244FF0}" srcOrd="0" destOrd="0" presId="urn:microsoft.com/office/officeart/2011/layout/CircleProcess"/>
    <dgm:cxn modelId="{58CD0FB0-8174-47AD-B6F8-25B7E7777503}" type="presOf" srcId="{D804FDEC-DCDC-410D-B09D-F863B229EA8A}" destId="{0A1D61C6-3561-4A9F-9552-71A66011B5E0}" srcOrd="1" destOrd="0" presId="urn:microsoft.com/office/officeart/2011/layout/CircleProcess"/>
    <dgm:cxn modelId="{1FDF4BEC-13F8-416B-BAEA-A288DE3E064E}" srcId="{AE0AEAC3-74AE-43F1-976D-A1C97B633E53}" destId="{4894EED8-D533-4CB2-9F2E-5B56D62A501D}" srcOrd="1" destOrd="0" parTransId="{28BC4A29-5C5A-4F00-BACB-26AC1524140B}" sibTransId="{A30163A8-2A04-454D-A906-4199A7B8EB0A}"/>
    <dgm:cxn modelId="{9C23ADD2-0BDB-478F-991E-9076945B5D20}" type="presParOf" srcId="{23E08806-1892-4AE7-9262-D977171E1E33}" destId="{D31BA7B4-636F-46A3-AEA7-664FF40A7AE4}" srcOrd="0" destOrd="0" presId="urn:microsoft.com/office/officeart/2011/layout/CircleProcess"/>
    <dgm:cxn modelId="{DCF6D6B1-0174-4C66-B785-1A0742CFF926}" type="presParOf" srcId="{D31BA7B4-636F-46A3-AEA7-664FF40A7AE4}" destId="{1FF48DED-F67F-44B4-A46A-B6CACC113C32}" srcOrd="0" destOrd="0" presId="urn:microsoft.com/office/officeart/2011/layout/CircleProcess"/>
    <dgm:cxn modelId="{03C171A0-5391-4455-B2E1-EBEF9925A845}" type="presParOf" srcId="{23E08806-1892-4AE7-9262-D977171E1E33}" destId="{7C153131-22CD-445D-85D2-5AB70336D833}" srcOrd="1" destOrd="0" presId="urn:microsoft.com/office/officeart/2011/layout/CircleProcess"/>
    <dgm:cxn modelId="{A6988F3E-5F49-4B14-B4E6-0501E9992184}" type="presParOf" srcId="{7C153131-22CD-445D-85D2-5AB70336D833}" destId="{6F87205B-0F4C-4043-9DF5-AC849FFE9A14}" srcOrd="0" destOrd="0" presId="urn:microsoft.com/office/officeart/2011/layout/CircleProcess"/>
    <dgm:cxn modelId="{F2F1ABBF-4E68-49E2-B3B0-C14F0D87A6E5}" type="presParOf" srcId="{23E08806-1892-4AE7-9262-D977171E1E33}" destId="{2114C9FF-0D16-43F9-8B96-4686A89B430B}" srcOrd="2" destOrd="0" presId="urn:microsoft.com/office/officeart/2011/layout/CircleProcess"/>
    <dgm:cxn modelId="{A53F3440-E01F-43AD-9FD8-546A85BBAF50}" type="presParOf" srcId="{23E08806-1892-4AE7-9262-D977171E1E33}" destId="{BC19FDCE-11DE-4D77-99F1-50087F4E22B5}" srcOrd="3" destOrd="0" presId="urn:microsoft.com/office/officeart/2011/layout/CircleProcess"/>
    <dgm:cxn modelId="{BE7FB617-148C-46DE-B22A-203C64BDFD94}" type="presParOf" srcId="{BC19FDCE-11DE-4D77-99F1-50087F4E22B5}" destId="{4FCF8FA0-DE0B-4A77-95B6-8C9FCA264002}" srcOrd="0" destOrd="0" presId="urn:microsoft.com/office/officeart/2011/layout/CircleProcess"/>
    <dgm:cxn modelId="{0F518B96-711F-455F-86DA-FAB158965619}" type="presParOf" srcId="{23E08806-1892-4AE7-9262-D977171E1E33}" destId="{5F3C59B8-0649-4C05-B678-803862A60E58}" srcOrd="4" destOrd="0" presId="urn:microsoft.com/office/officeart/2011/layout/CircleProcess"/>
    <dgm:cxn modelId="{9B860BFD-9B18-42F7-8627-5CA2BC3CA3F9}" type="presParOf" srcId="{5F3C59B8-0649-4C05-B678-803862A60E58}" destId="{A724C1E0-44AD-44E2-B6BD-97D8495251EB}" srcOrd="0" destOrd="0" presId="urn:microsoft.com/office/officeart/2011/layout/CircleProcess"/>
    <dgm:cxn modelId="{2D06018A-9455-489C-8BD9-B201ABFA4687}" type="presParOf" srcId="{23E08806-1892-4AE7-9262-D977171E1E33}" destId="{92933474-BC7F-41FB-94EE-C8D3F80A22D5}" srcOrd="5" destOrd="0" presId="urn:microsoft.com/office/officeart/2011/layout/CircleProcess"/>
    <dgm:cxn modelId="{101CB94F-A442-4700-84A5-6C57ACD187D3}" type="presParOf" srcId="{23E08806-1892-4AE7-9262-D977171E1E33}" destId="{511336B8-8DD3-4215-B289-5221C04DCDA5}" srcOrd="6" destOrd="0" presId="urn:microsoft.com/office/officeart/2011/layout/CircleProcess"/>
    <dgm:cxn modelId="{0843119E-DD2A-42E2-825D-261FE1608428}" type="presParOf" srcId="{511336B8-8DD3-4215-B289-5221C04DCDA5}" destId="{E96C8C7B-0C92-4053-9BE6-93F7D5E3FBD7}" srcOrd="0" destOrd="0" presId="urn:microsoft.com/office/officeart/2011/layout/CircleProcess"/>
    <dgm:cxn modelId="{ADC6696C-63A1-420D-A189-98EBA8A34EE6}" type="presParOf" srcId="{23E08806-1892-4AE7-9262-D977171E1E33}" destId="{095CA458-1CC3-4894-8FDF-07763DE72844}" srcOrd="7" destOrd="0" presId="urn:microsoft.com/office/officeart/2011/layout/CircleProcess"/>
    <dgm:cxn modelId="{E9680803-8722-4119-B789-206BEF15B6F7}" type="presParOf" srcId="{095CA458-1CC3-4894-8FDF-07763DE72844}" destId="{7BF35701-5F25-4725-8E0A-0E2DBC244FF0}" srcOrd="0" destOrd="0" presId="urn:microsoft.com/office/officeart/2011/layout/CircleProcess"/>
    <dgm:cxn modelId="{98B3C949-BA07-40DA-93E8-F7290D0B3221}" type="presParOf" srcId="{23E08806-1892-4AE7-9262-D977171E1E33}" destId="{C029637E-2C57-4EFB-8AD9-A7C276ABD8D6}" srcOrd="8" destOrd="0" presId="urn:microsoft.com/office/officeart/2011/layout/CircleProcess"/>
    <dgm:cxn modelId="{E6EA4C84-6EB4-421A-81A4-CBA3239774C9}" type="presParOf" srcId="{23E08806-1892-4AE7-9262-D977171E1E33}" destId="{E2E10441-194F-4AB2-9D51-17001EC5B8B3}" srcOrd="9" destOrd="0" presId="urn:microsoft.com/office/officeart/2011/layout/CircleProcess"/>
    <dgm:cxn modelId="{3DB10EC2-5AC3-42D8-B709-BAF416B57B7B}" type="presParOf" srcId="{E2E10441-194F-4AB2-9D51-17001EC5B8B3}" destId="{57535E9D-E97E-45B0-B7EB-E18C94581E16}" srcOrd="0" destOrd="0" presId="urn:microsoft.com/office/officeart/2011/layout/CircleProcess"/>
    <dgm:cxn modelId="{17E6665A-D473-403E-A779-540C31AC700A}" type="presParOf" srcId="{23E08806-1892-4AE7-9262-D977171E1E33}" destId="{BD1205EA-E6C6-4B69-85BC-6EFD5C3412DE}" srcOrd="10" destOrd="0" presId="urn:microsoft.com/office/officeart/2011/layout/CircleProcess"/>
    <dgm:cxn modelId="{B26235C1-C387-4064-A085-A9BA5F2C4B89}" type="presParOf" srcId="{BD1205EA-E6C6-4B69-85BC-6EFD5C3412DE}" destId="{5E4C6A1C-83EF-434F-8FE6-EC3B45D5D07C}" srcOrd="0" destOrd="0" presId="urn:microsoft.com/office/officeart/2011/layout/CircleProcess"/>
    <dgm:cxn modelId="{8335F1DD-5CFC-46E4-BE8E-C88DB2D8B9E4}" type="presParOf" srcId="{23E08806-1892-4AE7-9262-D977171E1E33}" destId="{0A1D61C6-3561-4A9F-9552-71A66011B5E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0AEAC3-74AE-43F1-976D-A1C97B633E53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04FDEC-DCDC-410D-B09D-F863B229EA8A}">
      <dgm:prSet phldrT="[Text]"/>
      <dgm:spPr/>
      <dgm:t>
        <a:bodyPr/>
        <a:lstStyle/>
        <a:p>
          <a:r>
            <a:rPr lang="en-US" dirty="0"/>
            <a:t>MPA</a:t>
          </a:r>
        </a:p>
      </dgm:t>
    </dgm:pt>
    <dgm:pt modelId="{F0358BF4-646A-4C77-9634-199E8D19CC81}" type="parTrans" cxnId="{F5E4BE43-7C4B-438E-8E64-CF3E0D4B0544}">
      <dgm:prSet/>
      <dgm:spPr/>
      <dgm:t>
        <a:bodyPr/>
        <a:lstStyle/>
        <a:p>
          <a:endParaRPr lang="en-US"/>
        </a:p>
      </dgm:t>
    </dgm:pt>
    <dgm:pt modelId="{BB5ACF21-A1CE-4460-924A-FAD35072B40D}" type="sibTrans" cxnId="{F5E4BE43-7C4B-438E-8E64-CF3E0D4B0544}">
      <dgm:prSet/>
      <dgm:spPr/>
      <dgm:t>
        <a:bodyPr/>
        <a:lstStyle/>
        <a:p>
          <a:endParaRPr lang="en-US"/>
        </a:p>
      </dgm:t>
    </dgm:pt>
    <dgm:pt modelId="{4894EED8-D533-4CB2-9F2E-5B56D62A501D}">
      <dgm:prSet phldrT="[Text]"/>
      <dgm:spPr/>
      <dgm:t>
        <a:bodyPr/>
        <a:lstStyle/>
        <a:p>
          <a:r>
            <a:rPr lang="en-US" dirty="0"/>
            <a:t>Theory </a:t>
          </a:r>
          <a:br>
            <a:rPr lang="en-US" dirty="0"/>
          </a:br>
          <a:r>
            <a:rPr lang="en-US" dirty="0"/>
            <a:t>of Change</a:t>
          </a:r>
        </a:p>
      </dgm:t>
    </dgm:pt>
    <dgm:pt modelId="{28BC4A29-5C5A-4F00-BACB-26AC1524140B}" type="parTrans" cxnId="{1FDF4BEC-13F8-416B-BAEA-A288DE3E064E}">
      <dgm:prSet/>
      <dgm:spPr/>
      <dgm:t>
        <a:bodyPr/>
        <a:lstStyle/>
        <a:p>
          <a:endParaRPr lang="en-US"/>
        </a:p>
      </dgm:t>
    </dgm:pt>
    <dgm:pt modelId="{A30163A8-2A04-454D-A906-4199A7B8EB0A}" type="sibTrans" cxnId="{1FDF4BEC-13F8-416B-BAEA-A288DE3E064E}">
      <dgm:prSet/>
      <dgm:spPr/>
      <dgm:t>
        <a:bodyPr/>
        <a:lstStyle/>
        <a:p>
          <a:endParaRPr lang="en-US"/>
        </a:p>
      </dgm:t>
    </dgm:pt>
    <dgm:pt modelId="{4F7ED08A-DAE0-4BC8-A88E-5D36985973C7}">
      <dgm:prSet phldrT="[Text]"/>
      <dgm:spPr/>
      <dgm:t>
        <a:bodyPr/>
        <a:lstStyle/>
        <a:p>
          <a:r>
            <a:rPr lang="en-US" dirty="0"/>
            <a:t>Better Job</a:t>
          </a:r>
          <a:br>
            <a:rPr lang="en-US" dirty="0"/>
          </a:br>
          <a:r>
            <a:rPr lang="en-US" dirty="0"/>
            <a:t>Opportunity</a:t>
          </a:r>
        </a:p>
      </dgm:t>
    </dgm:pt>
    <dgm:pt modelId="{6E278EF7-3EC2-4FFC-863F-400F08CE6C26}" type="parTrans" cxnId="{98597576-450A-4F4D-A633-8C5A8D8B858F}">
      <dgm:prSet/>
      <dgm:spPr/>
      <dgm:t>
        <a:bodyPr/>
        <a:lstStyle/>
        <a:p>
          <a:endParaRPr lang="en-US"/>
        </a:p>
      </dgm:t>
    </dgm:pt>
    <dgm:pt modelId="{7D848550-D687-453A-9293-765F49AA5846}" type="sibTrans" cxnId="{98597576-450A-4F4D-A633-8C5A8D8B858F}">
      <dgm:prSet/>
      <dgm:spPr/>
      <dgm:t>
        <a:bodyPr/>
        <a:lstStyle/>
        <a:p>
          <a:endParaRPr lang="en-US"/>
        </a:p>
      </dgm:t>
    </dgm:pt>
    <dgm:pt modelId="{26EB3663-4384-4157-BB7F-7671F9875F29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35563517-8A05-4C3E-A9FF-52A8E1F69AB4}" type="parTrans" cxnId="{4C862D2A-43F7-4A3F-8CC2-E1D06155FCF1}">
      <dgm:prSet/>
      <dgm:spPr/>
      <dgm:t>
        <a:bodyPr/>
        <a:lstStyle/>
        <a:p>
          <a:endParaRPr lang="en-US"/>
        </a:p>
      </dgm:t>
    </dgm:pt>
    <dgm:pt modelId="{96009218-06D3-482E-825B-109F84C30AB9}" type="sibTrans" cxnId="{4C862D2A-43F7-4A3F-8CC2-E1D06155FCF1}">
      <dgm:prSet/>
      <dgm:spPr/>
      <dgm:t>
        <a:bodyPr/>
        <a:lstStyle/>
        <a:p>
          <a:endParaRPr lang="en-US"/>
        </a:p>
      </dgm:t>
    </dgm:pt>
    <dgm:pt modelId="{23E08806-1892-4AE7-9262-D977171E1E33}" type="pres">
      <dgm:prSet presAssocID="{AE0AEAC3-74AE-43F1-976D-A1C97B633E5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31BA7B4-636F-46A3-AEA7-664FF40A7AE4}" type="pres">
      <dgm:prSet presAssocID="{26EB3663-4384-4157-BB7F-7671F9875F29}" presName="Accent4" presStyleCnt="0"/>
      <dgm:spPr/>
    </dgm:pt>
    <dgm:pt modelId="{1FF48DED-F67F-44B4-A46A-B6CACC113C32}" type="pres">
      <dgm:prSet presAssocID="{26EB3663-4384-4157-BB7F-7671F9875F29}" presName="Accent" presStyleLbl="node1" presStyleIdx="0" presStyleCnt="4"/>
      <dgm:spPr/>
    </dgm:pt>
    <dgm:pt modelId="{7C153131-22CD-445D-85D2-5AB70336D833}" type="pres">
      <dgm:prSet presAssocID="{26EB3663-4384-4157-BB7F-7671F9875F29}" presName="ParentBackground4" presStyleCnt="0"/>
      <dgm:spPr/>
    </dgm:pt>
    <dgm:pt modelId="{6F87205B-0F4C-4043-9DF5-AC849FFE9A14}" type="pres">
      <dgm:prSet presAssocID="{26EB3663-4384-4157-BB7F-7671F9875F29}" presName="ParentBackground" presStyleLbl="fgAcc1" presStyleIdx="0" presStyleCnt="4"/>
      <dgm:spPr/>
    </dgm:pt>
    <dgm:pt modelId="{2114C9FF-0D16-43F9-8B96-4686A89B430B}" type="pres">
      <dgm:prSet presAssocID="{26EB3663-4384-4157-BB7F-7671F9875F2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C19FDCE-11DE-4D77-99F1-50087F4E22B5}" type="pres">
      <dgm:prSet presAssocID="{4F7ED08A-DAE0-4BC8-A88E-5D36985973C7}" presName="Accent3" presStyleCnt="0"/>
      <dgm:spPr/>
    </dgm:pt>
    <dgm:pt modelId="{4FCF8FA0-DE0B-4A77-95B6-8C9FCA264002}" type="pres">
      <dgm:prSet presAssocID="{4F7ED08A-DAE0-4BC8-A88E-5D36985973C7}" presName="Accent" presStyleLbl="node1" presStyleIdx="1" presStyleCnt="4"/>
      <dgm:spPr/>
    </dgm:pt>
    <dgm:pt modelId="{5F3C59B8-0649-4C05-B678-803862A60E58}" type="pres">
      <dgm:prSet presAssocID="{4F7ED08A-DAE0-4BC8-A88E-5D36985973C7}" presName="ParentBackground3" presStyleCnt="0"/>
      <dgm:spPr/>
    </dgm:pt>
    <dgm:pt modelId="{A724C1E0-44AD-44E2-B6BD-97D8495251EB}" type="pres">
      <dgm:prSet presAssocID="{4F7ED08A-DAE0-4BC8-A88E-5D36985973C7}" presName="ParentBackground" presStyleLbl="fgAcc1" presStyleIdx="1" presStyleCnt="4"/>
      <dgm:spPr/>
    </dgm:pt>
    <dgm:pt modelId="{92933474-BC7F-41FB-94EE-C8D3F80A22D5}" type="pres">
      <dgm:prSet presAssocID="{4F7ED08A-DAE0-4BC8-A88E-5D36985973C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11336B8-8DD3-4215-B289-5221C04DCDA5}" type="pres">
      <dgm:prSet presAssocID="{4894EED8-D533-4CB2-9F2E-5B56D62A501D}" presName="Accent2" presStyleCnt="0"/>
      <dgm:spPr/>
    </dgm:pt>
    <dgm:pt modelId="{E96C8C7B-0C92-4053-9BE6-93F7D5E3FBD7}" type="pres">
      <dgm:prSet presAssocID="{4894EED8-D533-4CB2-9F2E-5B56D62A501D}" presName="Accent" presStyleLbl="node1" presStyleIdx="2" presStyleCnt="4"/>
      <dgm:spPr/>
    </dgm:pt>
    <dgm:pt modelId="{095CA458-1CC3-4894-8FDF-07763DE72844}" type="pres">
      <dgm:prSet presAssocID="{4894EED8-D533-4CB2-9F2E-5B56D62A501D}" presName="ParentBackground2" presStyleCnt="0"/>
      <dgm:spPr/>
    </dgm:pt>
    <dgm:pt modelId="{7BF35701-5F25-4725-8E0A-0E2DBC244FF0}" type="pres">
      <dgm:prSet presAssocID="{4894EED8-D533-4CB2-9F2E-5B56D62A501D}" presName="ParentBackground" presStyleLbl="fgAcc1" presStyleIdx="2" presStyleCnt="4"/>
      <dgm:spPr/>
    </dgm:pt>
    <dgm:pt modelId="{C029637E-2C57-4EFB-8AD9-A7C276ABD8D6}" type="pres">
      <dgm:prSet presAssocID="{4894EED8-D533-4CB2-9F2E-5B56D62A501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E10441-194F-4AB2-9D51-17001EC5B8B3}" type="pres">
      <dgm:prSet presAssocID="{D804FDEC-DCDC-410D-B09D-F863B229EA8A}" presName="Accent1" presStyleCnt="0"/>
      <dgm:spPr/>
    </dgm:pt>
    <dgm:pt modelId="{57535E9D-E97E-45B0-B7EB-E18C94581E16}" type="pres">
      <dgm:prSet presAssocID="{D804FDEC-DCDC-410D-B09D-F863B229EA8A}" presName="Accent" presStyleLbl="node1" presStyleIdx="3" presStyleCnt="4"/>
      <dgm:spPr/>
    </dgm:pt>
    <dgm:pt modelId="{BD1205EA-E6C6-4B69-85BC-6EFD5C3412DE}" type="pres">
      <dgm:prSet presAssocID="{D804FDEC-DCDC-410D-B09D-F863B229EA8A}" presName="ParentBackground1" presStyleCnt="0"/>
      <dgm:spPr/>
    </dgm:pt>
    <dgm:pt modelId="{5E4C6A1C-83EF-434F-8FE6-EC3B45D5D07C}" type="pres">
      <dgm:prSet presAssocID="{D804FDEC-DCDC-410D-B09D-F863B229EA8A}" presName="ParentBackground" presStyleLbl="fgAcc1" presStyleIdx="3" presStyleCnt="4"/>
      <dgm:spPr/>
    </dgm:pt>
    <dgm:pt modelId="{0A1D61C6-3561-4A9F-9552-71A66011B5E0}" type="pres">
      <dgm:prSet presAssocID="{D804FDEC-DCDC-410D-B09D-F863B229EA8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862D2A-43F7-4A3F-8CC2-E1D06155FCF1}" srcId="{AE0AEAC3-74AE-43F1-976D-A1C97B633E53}" destId="{26EB3663-4384-4157-BB7F-7671F9875F29}" srcOrd="3" destOrd="0" parTransId="{35563517-8A05-4C3E-A9FF-52A8E1F69AB4}" sibTransId="{96009218-06D3-482E-825B-109F84C30AB9}"/>
    <dgm:cxn modelId="{FC34D738-D29E-461F-9175-584CAE3B8ECE}" type="presOf" srcId="{4894EED8-D533-4CB2-9F2E-5B56D62A501D}" destId="{C029637E-2C57-4EFB-8AD9-A7C276ABD8D6}" srcOrd="1" destOrd="0" presId="urn:microsoft.com/office/officeart/2011/layout/CircleProcess"/>
    <dgm:cxn modelId="{FB02663B-FE8C-40B5-8804-736ED85558CE}" type="presOf" srcId="{4F7ED08A-DAE0-4BC8-A88E-5D36985973C7}" destId="{92933474-BC7F-41FB-94EE-C8D3F80A22D5}" srcOrd="1" destOrd="0" presId="urn:microsoft.com/office/officeart/2011/layout/CircleProcess"/>
    <dgm:cxn modelId="{F5E4BE43-7C4B-438E-8E64-CF3E0D4B0544}" srcId="{AE0AEAC3-74AE-43F1-976D-A1C97B633E53}" destId="{D804FDEC-DCDC-410D-B09D-F863B229EA8A}" srcOrd="0" destOrd="0" parTransId="{F0358BF4-646A-4C77-9634-199E8D19CC81}" sibTransId="{BB5ACF21-A1CE-4460-924A-FAD35072B40D}"/>
    <dgm:cxn modelId="{C8E4BD47-D309-4D15-899B-58F2FC4FDE9C}" type="presOf" srcId="{26EB3663-4384-4157-BB7F-7671F9875F29}" destId="{2114C9FF-0D16-43F9-8B96-4686A89B430B}" srcOrd="1" destOrd="0" presId="urn:microsoft.com/office/officeart/2011/layout/CircleProcess"/>
    <dgm:cxn modelId="{35CE3F69-3DF5-4D60-B4C5-369F376B8B08}" type="presOf" srcId="{4F7ED08A-DAE0-4BC8-A88E-5D36985973C7}" destId="{A724C1E0-44AD-44E2-B6BD-97D8495251EB}" srcOrd="0" destOrd="0" presId="urn:microsoft.com/office/officeart/2011/layout/CircleProcess"/>
    <dgm:cxn modelId="{3543CB49-22DB-48D1-A40F-BF22681513A3}" type="presOf" srcId="{AE0AEAC3-74AE-43F1-976D-A1C97B633E53}" destId="{23E08806-1892-4AE7-9262-D977171E1E33}" srcOrd="0" destOrd="0" presId="urn:microsoft.com/office/officeart/2011/layout/CircleProcess"/>
    <dgm:cxn modelId="{98597576-450A-4F4D-A633-8C5A8D8B858F}" srcId="{AE0AEAC3-74AE-43F1-976D-A1C97B633E53}" destId="{4F7ED08A-DAE0-4BC8-A88E-5D36985973C7}" srcOrd="2" destOrd="0" parTransId="{6E278EF7-3EC2-4FFC-863F-400F08CE6C26}" sibTransId="{7D848550-D687-453A-9293-765F49AA5846}"/>
    <dgm:cxn modelId="{5745BE84-5FE2-4EE2-8D8D-4AEDEC927D48}" type="presOf" srcId="{26EB3663-4384-4157-BB7F-7671F9875F29}" destId="{6F87205B-0F4C-4043-9DF5-AC849FFE9A14}" srcOrd="0" destOrd="0" presId="urn:microsoft.com/office/officeart/2011/layout/CircleProcess"/>
    <dgm:cxn modelId="{949A8A9E-0DAF-48CE-9D00-43F6FE397467}" type="presOf" srcId="{D804FDEC-DCDC-410D-B09D-F863B229EA8A}" destId="{5E4C6A1C-83EF-434F-8FE6-EC3B45D5D07C}" srcOrd="0" destOrd="0" presId="urn:microsoft.com/office/officeart/2011/layout/CircleProcess"/>
    <dgm:cxn modelId="{9CA627A2-8E62-4EB6-BFB9-1EF7125E66CF}" type="presOf" srcId="{4894EED8-D533-4CB2-9F2E-5B56D62A501D}" destId="{7BF35701-5F25-4725-8E0A-0E2DBC244FF0}" srcOrd="0" destOrd="0" presId="urn:microsoft.com/office/officeart/2011/layout/CircleProcess"/>
    <dgm:cxn modelId="{58CD0FB0-8174-47AD-B6F8-25B7E7777503}" type="presOf" srcId="{D804FDEC-DCDC-410D-B09D-F863B229EA8A}" destId="{0A1D61C6-3561-4A9F-9552-71A66011B5E0}" srcOrd="1" destOrd="0" presId="urn:microsoft.com/office/officeart/2011/layout/CircleProcess"/>
    <dgm:cxn modelId="{1FDF4BEC-13F8-416B-BAEA-A288DE3E064E}" srcId="{AE0AEAC3-74AE-43F1-976D-A1C97B633E53}" destId="{4894EED8-D533-4CB2-9F2E-5B56D62A501D}" srcOrd="1" destOrd="0" parTransId="{28BC4A29-5C5A-4F00-BACB-26AC1524140B}" sibTransId="{A30163A8-2A04-454D-A906-4199A7B8EB0A}"/>
    <dgm:cxn modelId="{9C23ADD2-0BDB-478F-991E-9076945B5D20}" type="presParOf" srcId="{23E08806-1892-4AE7-9262-D977171E1E33}" destId="{D31BA7B4-636F-46A3-AEA7-664FF40A7AE4}" srcOrd="0" destOrd="0" presId="urn:microsoft.com/office/officeart/2011/layout/CircleProcess"/>
    <dgm:cxn modelId="{DCF6D6B1-0174-4C66-B785-1A0742CFF926}" type="presParOf" srcId="{D31BA7B4-636F-46A3-AEA7-664FF40A7AE4}" destId="{1FF48DED-F67F-44B4-A46A-B6CACC113C32}" srcOrd="0" destOrd="0" presId="urn:microsoft.com/office/officeart/2011/layout/CircleProcess"/>
    <dgm:cxn modelId="{03C171A0-5391-4455-B2E1-EBEF9925A845}" type="presParOf" srcId="{23E08806-1892-4AE7-9262-D977171E1E33}" destId="{7C153131-22CD-445D-85D2-5AB70336D833}" srcOrd="1" destOrd="0" presId="urn:microsoft.com/office/officeart/2011/layout/CircleProcess"/>
    <dgm:cxn modelId="{A6988F3E-5F49-4B14-B4E6-0501E9992184}" type="presParOf" srcId="{7C153131-22CD-445D-85D2-5AB70336D833}" destId="{6F87205B-0F4C-4043-9DF5-AC849FFE9A14}" srcOrd="0" destOrd="0" presId="urn:microsoft.com/office/officeart/2011/layout/CircleProcess"/>
    <dgm:cxn modelId="{F2F1ABBF-4E68-49E2-B3B0-C14F0D87A6E5}" type="presParOf" srcId="{23E08806-1892-4AE7-9262-D977171E1E33}" destId="{2114C9FF-0D16-43F9-8B96-4686A89B430B}" srcOrd="2" destOrd="0" presId="urn:microsoft.com/office/officeart/2011/layout/CircleProcess"/>
    <dgm:cxn modelId="{A53F3440-E01F-43AD-9FD8-546A85BBAF50}" type="presParOf" srcId="{23E08806-1892-4AE7-9262-D977171E1E33}" destId="{BC19FDCE-11DE-4D77-99F1-50087F4E22B5}" srcOrd="3" destOrd="0" presId="urn:microsoft.com/office/officeart/2011/layout/CircleProcess"/>
    <dgm:cxn modelId="{BE7FB617-148C-46DE-B22A-203C64BDFD94}" type="presParOf" srcId="{BC19FDCE-11DE-4D77-99F1-50087F4E22B5}" destId="{4FCF8FA0-DE0B-4A77-95B6-8C9FCA264002}" srcOrd="0" destOrd="0" presId="urn:microsoft.com/office/officeart/2011/layout/CircleProcess"/>
    <dgm:cxn modelId="{0F518B96-711F-455F-86DA-FAB158965619}" type="presParOf" srcId="{23E08806-1892-4AE7-9262-D977171E1E33}" destId="{5F3C59B8-0649-4C05-B678-803862A60E58}" srcOrd="4" destOrd="0" presId="urn:microsoft.com/office/officeart/2011/layout/CircleProcess"/>
    <dgm:cxn modelId="{9B860BFD-9B18-42F7-8627-5CA2BC3CA3F9}" type="presParOf" srcId="{5F3C59B8-0649-4C05-B678-803862A60E58}" destId="{A724C1E0-44AD-44E2-B6BD-97D8495251EB}" srcOrd="0" destOrd="0" presId="urn:microsoft.com/office/officeart/2011/layout/CircleProcess"/>
    <dgm:cxn modelId="{2D06018A-9455-489C-8BD9-B201ABFA4687}" type="presParOf" srcId="{23E08806-1892-4AE7-9262-D977171E1E33}" destId="{92933474-BC7F-41FB-94EE-C8D3F80A22D5}" srcOrd="5" destOrd="0" presId="urn:microsoft.com/office/officeart/2011/layout/CircleProcess"/>
    <dgm:cxn modelId="{101CB94F-A442-4700-84A5-6C57ACD187D3}" type="presParOf" srcId="{23E08806-1892-4AE7-9262-D977171E1E33}" destId="{511336B8-8DD3-4215-B289-5221C04DCDA5}" srcOrd="6" destOrd="0" presId="urn:microsoft.com/office/officeart/2011/layout/CircleProcess"/>
    <dgm:cxn modelId="{0843119E-DD2A-42E2-825D-261FE1608428}" type="presParOf" srcId="{511336B8-8DD3-4215-B289-5221C04DCDA5}" destId="{E96C8C7B-0C92-4053-9BE6-93F7D5E3FBD7}" srcOrd="0" destOrd="0" presId="urn:microsoft.com/office/officeart/2011/layout/CircleProcess"/>
    <dgm:cxn modelId="{ADC6696C-63A1-420D-A189-98EBA8A34EE6}" type="presParOf" srcId="{23E08806-1892-4AE7-9262-D977171E1E33}" destId="{095CA458-1CC3-4894-8FDF-07763DE72844}" srcOrd="7" destOrd="0" presId="urn:microsoft.com/office/officeart/2011/layout/CircleProcess"/>
    <dgm:cxn modelId="{E9680803-8722-4119-B789-206BEF15B6F7}" type="presParOf" srcId="{095CA458-1CC3-4894-8FDF-07763DE72844}" destId="{7BF35701-5F25-4725-8E0A-0E2DBC244FF0}" srcOrd="0" destOrd="0" presId="urn:microsoft.com/office/officeart/2011/layout/CircleProcess"/>
    <dgm:cxn modelId="{98B3C949-BA07-40DA-93E8-F7290D0B3221}" type="presParOf" srcId="{23E08806-1892-4AE7-9262-D977171E1E33}" destId="{C029637E-2C57-4EFB-8AD9-A7C276ABD8D6}" srcOrd="8" destOrd="0" presId="urn:microsoft.com/office/officeart/2011/layout/CircleProcess"/>
    <dgm:cxn modelId="{E6EA4C84-6EB4-421A-81A4-CBA3239774C9}" type="presParOf" srcId="{23E08806-1892-4AE7-9262-D977171E1E33}" destId="{E2E10441-194F-4AB2-9D51-17001EC5B8B3}" srcOrd="9" destOrd="0" presId="urn:microsoft.com/office/officeart/2011/layout/CircleProcess"/>
    <dgm:cxn modelId="{3DB10EC2-5AC3-42D8-B709-BAF416B57B7B}" type="presParOf" srcId="{E2E10441-194F-4AB2-9D51-17001EC5B8B3}" destId="{57535E9D-E97E-45B0-B7EB-E18C94581E16}" srcOrd="0" destOrd="0" presId="urn:microsoft.com/office/officeart/2011/layout/CircleProcess"/>
    <dgm:cxn modelId="{17E6665A-D473-403E-A779-540C31AC700A}" type="presParOf" srcId="{23E08806-1892-4AE7-9262-D977171E1E33}" destId="{BD1205EA-E6C6-4B69-85BC-6EFD5C3412DE}" srcOrd="10" destOrd="0" presId="urn:microsoft.com/office/officeart/2011/layout/CircleProcess"/>
    <dgm:cxn modelId="{B26235C1-C387-4064-A085-A9BA5F2C4B89}" type="presParOf" srcId="{BD1205EA-E6C6-4B69-85BC-6EFD5C3412DE}" destId="{5E4C6A1C-83EF-434F-8FE6-EC3B45D5D07C}" srcOrd="0" destOrd="0" presId="urn:microsoft.com/office/officeart/2011/layout/CircleProcess"/>
    <dgm:cxn modelId="{8335F1DD-5CFC-46E4-BE8E-C88DB2D8B9E4}" type="presParOf" srcId="{23E08806-1892-4AE7-9262-D977171E1E33}" destId="{0A1D61C6-3561-4A9F-9552-71A66011B5E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D7F63-42C6-4970-ACD3-9270DE46F67E}">
      <dsp:nvSpPr>
        <dsp:cNvPr id="0" name=""/>
        <dsp:cNvSpPr/>
      </dsp:nvSpPr>
      <dsp:spPr>
        <a:xfrm>
          <a:off x="663103" y="754444"/>
          <a:ext cx="2632471" cy="23011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Benchmark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Central </a:t>
          </a:r>
          <a:r>
            <a:rPr lang="en-US" sz="1600" kern="1200" dirty="0"/>
            <a:t>tendencies</a:t>
          </a:r>
        </a:p>
      </dsp:txBody>
      <dsp:txXfrm>
        <a:off x="1321221" y="1099611"/>
        <a:ext cx="1283329" cy="1610777"/>
      </dsp:txXfrm>
    </dsp:sp>
    <dsp:sp modelId="{41ADBF70-2E6C-48C3-86F3-77F767955991}">
      <dsp:nvSpPr>
        <dsp:cNvPr id="0" name=""/>
        <dsp:cNvSpPr/>
      </dsp:nvSpPr>
      <dsp:spPr>
        <a:xfrm>
          <a:off x="4985" y="1246882"/>
          <a:ext cx="1316235" cy="1316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Problem?</a:t>
          </a:r>
        </a:p>
      </dsp:txBody>
      <dsp:txXfrm>
        <a:off x="197743" y="1439640"/>
        <a:ext cx="930719" cy="930719"/>
      </dsp:txXfrm>
    </dsp:sp>
    <dsp:sp modelId="{50FD4734-AEC5-4DF4-B2AB-027590E85BEA}">
      <dsp:nvSpPr>
        <dsp:cNvPr id="0" name=""/>
        <dsp:cNvSpPr/>
      </dsp:nvSpPr>
      <dsp:spPr>
        <a:xfrm>
          <a:off x="4118223" y="754444"/>
          <a:ext cx="2632471" cy="23011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Logic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Theory of Change</a:t>
          </a:r>
        </a:p>
      </dsp:txBody>
      <dsp:txXfrm>
        <a:off x="4776341" y="1099611"/>
        <a:ext cx="1283329" cy="1610777"/>
      </dsp:txXfrm>
    </dsp:sp>
    <dsp:sp modelId="{09CF2E51-050F-4156-A8F3-8C2DC021B377}">
      <dsp:nvSpPr>
        <dsp:cNvPr id="0" name=""/>
        <dsp:cNvSpPr/>
      </dsp:nvSpPr>
      <dsp:spPr>
        <a:xfrm>
          <a:off x="3460105" y="1246882"/>
          <a:ext cx="1316235" cy="1316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</a:t>
          </a:r>
        </a:p>
      </dsp:txBody>
      <dsp:txXfrm>
        <a:off x="3652863" y="1439640"/>
        <a:ext cx="930719" cy="930719"/>
      </dsp:txXfrm>
    </dsp:sp>
    <dsp:sp modelId="{4C50129C-3CA6-49F6-8B4A-F0F9E013F205}">
      <dsp:nvSpPr>
        <dsp:cNvPr id="0" name=""/>
        <dsp:cNvSpPr/>
      </dsp:nvSpPr>
      <dsp:spPr>
        <a:xfrm>
          <a:off x="7573342" y="754444"/>
          <a:ext cx="2632471" cy="230111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Causal estimate</a:t>
          </a:r>
        </a:p>
      </dsp:txBody>
      <dsp:txXfrm>
        <a:off x="8231460" y="1099611"/>
        <a:ext cx="1283329" cy="1610777"/>
      </dsp:txXfrm>
    </dsp:sp>
    <dsp:sp modelId="{3990EAA7-99AF-471A-A8EE-EAB16E768656}">
      <dsp:nvSpPr>
        <dsp:cNvPr id="0" name=""/>
        <dsp:cNvSpPr/>
      </dsp:nvSpPr>
      <dsp:spPr>
        <a:xfrm>
          <a:off x="6915224" y="1246882"/>
          <a:ext cx="1316235" cy="13162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Impact</a:t>
          </a:r>
        </a:p>
      </dsp:txBody>
      <dsp:txXfrm>
        <a:off x="7107982" y="1439640"/>
        <a:ext cx="930719" cy="930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8DED-F67F-44B4-A46A-B6CACC113C3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205B-0F4C-4043-9DF5-AC849FFE9A1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Outcome</a:t>
          </a:r>
        </a:p>
      </dsp:txBody>
      <dsp:txXfrm>
        <a:off x="6517174" y="2090284"/>
        <a:ext cx="1238735" cy="1238424"/>
      </dsp:txXfrm>
    </dsp:sp>
    <dsp:sp modelId="{4FCF8FA0-DE0B-4A77-95B6-8C9FCA264002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4602798"/>
            <a:satOff val="-11871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1E0-44AD-44E2-B6BD-97D8495251EB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602798"/>
              <a:satOff val="-1187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</a:t>
          </a:r>
        </a:p>
      </dsp:txBody>
      <dsp:txXfrm>
        <a:off x="4597333" y="2090284"/>
        <a:ext cx="1238735" cy="1238424"/>
      </dsp:txXfrm>
    </dsp:sp>
    <dsp:sp modelId="{E96C8C7B-0C92-4053-9BE6-93F7D5E3FBD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9205595"/>
            <a:satOff val="-23742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5701-5F25-4725-8E0A-0E2DBC244FF0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05595"/>
              <a:satOff val="-23742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Theory </a:t>
          </a:r>
          <a:br>
            <a:rPr lang="en-US" sz="2200" kern="1200" dirty="0"/>
          </a:br>
          <a:r>
            <a:rPr lang="en-US" sz="2200" kern="1200" dirty="0"/>
            <a:t>of Change</a:t>
          </a:r>
        </a:p>
      </dsp:txBody>
      <dsp:txXfrm>
        <a:off x="2677492" y="2090284"/>
        <a:ext cx="1238735" cy="1238424"/>
      </dsp:txXfrm>
    </dsp:sp>
    <dsp:sp modelId="{57535E9D-E97E-45B0-B7EB-E18C94581E16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C6A1C-83EF-434F-8FE6-EC3B45D5D07C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08393"/>
              <a:satOff val="-35613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</a:t>
          </a:r>
        </a:p>
      </dsp:txBody>
      <dsp:txXfrm>
        <a:off x="757650" y="2090284"/>
        <a:ext cx="1238735" cy="1238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8DED-F67F-44B4-A46A-B6CACC113C3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205B-0F4C-4043-9DF5-AC849FFE9A1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Outcome</a:t>
          </a:r>
        </a:p>
      </dsp:txBody>
      <dsp:txXfrm>
        <a:off x="6517174" y="2090284"/>
        <a:ext cx="1238735" cy="1238424"/>
      </dsp:txXfrm>
    </dsp:sp>
    <dsp:sp modelId="{4FCF8FA0-DE0B-4A77-95B6-8C9FCA264002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4602798"/>
            <a:satOff val="-11871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1E0-44AD-44E2-B6BD-97D8495251EB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602798"/>
              <a:satOff val="-1187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</a:t>
          </a:r>
        </a:p>
      </dsp:txBody>
      <dsp:txXfrm>
        <a:off x="4597333" y="2090284"/>
        <a:ext cx="1238735" cy="1238424"/>
      </dsp:txXfrm>
    </dsp:sp>
    <dsp:sp modelId="{E96C8C7B-0C92-4053-9BE6-93F7D5E3FBD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9205595"/>
            <a:satOff val="-23742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5701-5F25-4725-8E0A-0E2DBC244FF0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05595"/>
              <a:satOff val="-23742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Theory </a:t>
          </a:r>
          <a:br>
            <a:rPr lang="en-US" sz="2200" kern="1200" dirty="0"/>
          </a:br>
          <a:r>
            <a:rPr lang="en-US" sz="2200" kern="1200" dirty="0"/>
            <a:t>of Change</a:t>
          </a:r>
        </a:p>
      </dsp:txBody>
      <dsp:txXfrm>
        <a:off x="2677492" y="2090284"/>
        <a:ext cx="1238735" cy="1238424"/>
      </dsp:txXfrm>
    </dsp:sp>
    <dsp:sp modelId="{57535E9D-E97E-45B0-B7EB-E18C94581E16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C6A1C-83EF-434F-8FE6-EC3B45D5D07C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08393"/>
              <a:satOff val="-35613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Input</a:t>
          </a:r>
        </a:p>
      </dsp:txBody>
      <dsp:txXfrm>
        <a:off x="757650" y="2090284"/>
        <a:ext cx="1238735" cy="1238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48DED-F67F-44B4-A46A-B6CACC113C32}">
      <dsp:nvSpPr>
        <dsp:cNvPr id="0" name=""/>
        <dsp:cNvSpPr/>
      </dsp:nvSpPr>
      <dsp:spPr>
        <a:xfrm>
          <a:off x="6207291" y="1780596"/>
          <a:ext cx="1857705" cy="1857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7205B-0F4C-4043-9DF5-AC849FFE9A14}">
      <dsp:nvSpPr>
        <dsp:cNvPr id="0" name=""/>
        <dsp:cNvSpPr/>
      </dsp:nvSpPr>
      <dsp:spPr>
        <a:xfrm>
          <a:off x="6269427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Impact</a:t>
          </a:r>
        </a:p>
      </dsp:txBody>
      <dsp:txXfrm>
        <a:off x="6517174" y="2090284"/>
        <a:ext cx="1238735" cy="1238424"/>
      </dsp:txXfrm>
    </dsp:sp>
    <dsp:sp modelId="{4FCF8FA0-DE0B-4A77-95B6-8C9FCA264002}">
      <dsp:nvSpPr>
        <dsp:cNvPr id="0" name=""/>
        <dsp:cNvSpPr/>
      </dsp:nvSpPr>
      <dsp:spPr>
        <a:xfrm rot="2700000">
          <a:off x="4279469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4602798"/>
            <a:satOff val="-11871"/>
            <a:lumOff val="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4C1E0-44AD-44E2-B6BD-97D8495251EB}">
      <dsp:nvSpPr>
        <dsp:cNvPr id="0" name=""/>
        <dsp:cNvSpPr/>
      </dsp:nvSpPr>
      <dsp:spPr>
        <a:xfrm>
          <a:off x="4349586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602798"/>
              <a:satOff val="-1187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Better Job</a:t>
          </a:r>
          <a:br>
            <a:rPr lang="en-US" sz="1800" kern="1200" dirty="0"/>
          </a:br>
          <a:r>
            <a:rPr lang="en-US" sz="1800" kern="1200" dirty="0"/>
            <a:t>Opportunity</a:t>
          </a:r>
        </a:p>
      </dsp:txBody>
      <dsp:txXfrm>
        <a:off x="4597333" y="2090284"/>
        <a:ext cx="1238735" cy="1238424"/>
      </dsp:txXfrm>
    </dsp:sp>
    <dsp:sp modelId="{E96C8C7B-0C92-4053-9BE6-93F7D5E3FBD7}">
      <dsp:nvSpPr>
        <dsp:cNvPr id="0" name=""/>
        <dsp:cNvSpPr/>
      </dsp:nvSpPr>
      <dsp:spPr>
        <a:xfrm rot="2700000">
          <a:off x="2367593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9205595"/>
            <a:satOff val="-23742"/>
            <a:lumOff val="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35701-5F25-4725-8E0A-0E2DBC244FF0}">
      <dsp:nvSpPr>
        <dsp:cNvPr id="0" name=""/>
        <dsp:cNvSpPr/>
      </dsp:nvSpPr>
      <dsp:spPr>
        <a:xfrm>
          <a:off x="2429745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205595"/>
              <a:satOff val="-23742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Theory </a:t>
          </a:r>
          <a:br>
            <a:rPr lang="en-US" sz="1800" kern="1200" dirty="0"/>
          </a:br>
          <a:r>
            <a:rPr lang="en-US" sz="1800" kern="1200" dirty="0"/>
            <a:t>of Change</a:t>
          </a:r>
        </a:p>
      </dsp:txBody>
      <dsp:txXfrm>
        <a:off x="2677492" y="2090284"/>
        <a:ext cx="1238735" cy="1238424"/>
      </dsp:txXfrm>
    </dsp:sp>
    <dsp:sp modelId="{57535E9D-E97E-45B0-B7EB-E18C94581E16}">
      <dsp:nvSpPr>
        <dsp:cNvPr id="0" name=""/>
        <dsp:cNvSpPr/>
      </dsp:nvSpPr>
      <dsp:spPr>
        <a:xfrm rot="2700000">
          <a:off x="447752" y="1780465"/>
          <a:ext cx="1857735" cy="1857735"/>
        </a:xfrm>
        <a:prstGeom prst="teardrop">
          <a:avLst>
            <a:gd name="adj" fmla="val 10000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C6A1C-83EF-434F-8FE6-EC3B45D5D07C}">
      <dsp:nvSpPr>
        <dsp:cNvPr id="0" name=""/>
        <dsp:cNvSpPr/>
      </dsp:nvSpPr>
      <dsp:spPr>
        <a:xfrm>
          <a:off x="509903" y="1842533"/>
          <a:ext cx="1734230" cy="17339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3808393"/>
              <a:satOff val="-35613"/>
              <a:lumOff val="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MPA</a:t>
          </a:r>
        </a:p>
      </dsp:txBody>
      <dsp:txXfrm>
        <a:off x="757650" y="2090284"/>
        <a:ext cx="1238735" cy="1238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6/22/2017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Reasoning with Data for Public Leaders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03853"/>
            <a:ext cx="10248900" cy="1142385"/>
          </a:xfrm>
        </p:spPr>
        <p:txBody>
          <a:bodyPr/>
          <a:lstStyle/>
          <a:p>
            <a:r>
              <a:rPr lang="en-US" dirty="0"/>
              <a:t>Logic Model is a Versatile Tool for Public Leaders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54253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09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503853"/>
            <a:ext cx="10248900" cy="1142385"/>
          </a:xfrm>
        </p:spPr>
        <p:txBody>
          <a:bodyPr/>
          <a:lstStyle/>
          <a:p>
            <a:r>
              <a:rPr lang="en-US" dirty="0"/>
              <a:t>Logic Model is a Versatile Tool for Public Leaders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91445" y="4373606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Independent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4005" y="437360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8284" y="437360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Dependent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883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599980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 Personal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57199"/>
          </a:xfrm>
        </p:spPr>
        <p:txBody>
          <a:bodyPr/>
          <a:lstStyle/>
          <a:p>
            <a:r>
              <a:rPr lang="en-US" dirty="0"/>
              <a:t>Should I get a MPA degree from </a:t>
            </a:r>
            <a:r>
              <a:rPr lang="en-US" dirty="0" err="1"/>
              <a:t>Fels</a:t>
            </a:r>
            <a:r>
              <a:rPr lang="en-US" dirty="0"/>
              <a:t>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5031475"/>
            <a:ext cx="9228666" cy="759725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How can we answer this question with data?</a:t>
            </a:r>
          </a:p>
        </p:txBody>
      </p:sp>
    </p:spTree>
    <p:extLst>
      <p:ext uri="{BB962C8B-B14F-4D97-AF65-F5344CB8AC3E}">
        <p14:creationId xmlns:p14="http://schemas.microsoft.com/office/powerpoint/2010/main" val="18543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Public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728157"/>
          </a:xfrm>
        </p:spPr>
        <p:txBody>
          <a:bodyPr/>
          <a:lstStyle/>
          <a:p>
            <a:r>
              <a:rPr lang="en-US" dirty="0"/>
              <a:t>Why do we need equal employment opportunity regulations?</a:t>
            </a:r>
          </a:p>
          <a:p>
            <a:pPr lvl="1"/>
            <a:r>
              <a:rPr lang="en-US" dirty="0"/>
              <a:t>Do employers discriminate against certain applicants?</a:t>
            </a:r>
          </a:p>
          <a:p>
            <a:r>
              <a:rPr lang="en-US" dirty="0"/>
              <a:t>Should we raise the minimum wage?</a:t>
            </a:r>
          </a:p>
          <a:p>
            <a:pPr lvl="1"/>
            <a:r>
              <a:rPr lang="en-US" dirty="0"/>
              <a:t>Does minimum wage decrease employment opportunities in the local economy?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4402825"/>
            <a:ext cx="9228666" cy="759725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How can we answer these questions with data?</a:t>
            </a:r>
          </a:p>
        </p:txBody>
      </p:sp>
    </p:spTree>
    <p:extLst>
      <p:ext uri="{BB962C8B-B14F-4D97-AF65-F5344CB8AC3E}">
        <p14:creationId xmlns:p14="http://schemas.microsoft.com/office/powerpoint/2010/main" val="19092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All Leaders Face Three Critical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3" y="1253067"/>
            <a:ext cx="10193867" cy="1761066"/>
          </a:xfrm>
        </p:spPr>
        <p:txBody>
          <a:bodyPr/>
          <a:lstStyle/>
          <a:p>
            <a:r>
              <a:rPr lang="en-US" dirty="0"/>
              <a:t>Do we have a problem? </a:t>
            </a:r>
          </a:p>
          <a:p>
            <a:r>
              <a:rPr lang="en-US" dirty="0"/>
              <a:t>How can we solve the problem?</a:t>
            </a:r>
          </a:p>
          <a:p>
            <a:r>
              <a:rPr lang="en-US" dirty="0"/>
              <a:t>Are we solving the problem?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868" y="3937000"/>
            <a:ext cx="9228666" cy="954107"/>
          </a:xfrm>
          <a:prstGeom prst="rect">
            <a:avLst/>
          </a:prstGeom>
          <a:solidFill>
            <a:srgbClr val="D15A3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Public managers must know how to reason with data to answer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311241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An Old Approach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9" y="1052422"/>
            <a:ext cx="7657779" cy="4986067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11838" y="1206268"/>
            <a:ext cx="507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Eras Bold ITC" panose="020B0907030504020204" pitchFamily="34" charset="0"/>
              </a:rPr>
              <a:t>How’m</a:t>
            </a:r>
            <a:r>
              <a:rPr lang="en-US" sz="4800" dirty="0">
                <a:latin typeface="Eras Bold ITC" panose="020B0907030504020204" pitchFamily="34" charset="0"/>
              </a:rPr>
              <a:t> I Doing?</a:t>
            </a:r>
          </a:p>
        </p:txBody>
      </p:sp>
    </p:spTree>
    <p:extLst>
      <p:ext uri="{BB962C8B-B14F-4D97-AF65-F5344CB8AC3E}">
        <p14:creationId xmlns:p14="http://schemas.microsoft.com/office/powerpoint/2010/main" val="72249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Mayor Koch Is Asking Multiple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172075" cy="3809999"/>
          </a:xfrm>
        </p:spPr>
        <p:txBody>
          <a:bodyPr/>
          <a:lstStyle/>
          <a:p>
            <a:r>
              <a:rPr lang="en-US" dirty="0"/>
              <a:t>Am I working on the right problems?</a:t>
            </a:r>
          </a:p>
          <a:p>
            <a:r>
              <a:rPr lang="en-US" dirty="0"/>
              <a:t>Am I solving them?</a:t>
            </a:r>
          </a:p>
          <a:p>
            <a:r>
              <a:rPr lang="en-US" dirty="0"/>
              <a:t>Am I improving the city? </a:t>
            </a:r>
          </a:p>
          <a:p>
            <a:r>
              <a:rPr lang="en-US" dirty="0"/>
              <a:t>Am I making right decisions? </a:t>
            </a:r>
          </a:p>
          <a:p>
            <a:r>
              <a:rPr lang="en-US" dirty="0"/>
              <a:t>Am I having positive impact?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997438"/>
            <a:ext cx="507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Eras Bold ITC" panose="020B0907030504020204" pitchFamily="34" charset="0"/>
              </a:rPr>
              <a:t>How’m</a:t>
            </a:r>
            <a:r>
              <a:rPr lang="en-US" sz="4800" dirty="0">
                <a:latin typeface="Eras Bold ITC" panose="020B0907030504020204" pitchFamily="34" charset="0"/>
              </a:rPr>
              <a:t> I Doing?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48426" y="2514601"/>
            <a:ext cx="3057524" cy="154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the </a:t>
            </a:r>
            <a:r>
              <a:rPr lang="en-US" u="sng" dirty="0"/>
              <a:t>problem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u="sng" dirty="0"/>
              <a:t>plan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u="sng" dirty="0"/>
              <a:t>impact</a:t>
            </a:r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0800000">
            <a:off x="5626490" y="173840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0" dirty="0">
                <a:solidFill>
                  <a:prstClr val="black"/>
                </a:solidFill>
                <a:latin typeface="Palatino Linotype" panose="02040502050505030304" pitchFamily="18" charset="0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68873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93" y="275329"/>
            <a:ext cx="10998187" cy="569344"/>
          </a:xfrm>
        </p:spPr>
        <p:txBody>
          <a:bodyPr/>
          <a:lstStyle/>
          <a:p>
            <a:r>
              <a:rPr lang="en-US" dirty="0"/>
              <a:t>An Old Approach 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69" y="1052422"/>
            <a:ext cx="7657779" cy="4986067"/>
          </a:xfr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011838" y="1206268"/>
            <a:ext cx="5074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Eras Bold ITC" panose="020B0907030504020204" pitchFamily="34" charset="0"/>
              </a:rPr>
              <a:t>How’m</a:t>
            </a:r>
            <a:r>
              <a:rPr lang="en-US" sz="4800" dirty="0">
                <a:latin typeface="Eras Bold ITC" panose="020B0907030504020204" pitchFamily="34" charset="0"/>
              </a:rPr>
              <a:t> I Doing?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7748" y="2687107"/>
            <a:ext cx="3343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can go wrong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66130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9601200" cy="655638"/>
          </a:xfrm>
        </p:spPr>
        <p:txBody>
          <a:bodyPr/>
          <a:lstStyle/>
          <a:p>
            <a:r>
              <a:rPr lang="en-US" dirty="0"/>
              <a:t>Newer Approach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6163"/>
            <a:ext cx="7620000" cy="5076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4" y="390525"/>
            <a:ext cx="3439652" cy="4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25"/>
            <a:ext cx="9601200" cy="655638"/>
          </a:xfrm>
        </p:spPr>
        <p:txBody>
          <a:bodyPr/>
          <a:lstStyle/>
          <a:p>
            <a:r>
              <a:rPr lang="en-US" dirty="0"/>
              <a:t>Newer Approach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113"/>
          <a:stretch/>
        </p:blipFill>
        <p:spPr>
          <a:xfrm>
            <a:off x="219075" y="1504950"/>
            <a:ext cx="7239000" cy="457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500" t="15225" b="15774"/>
          <a:stretch/>
        </p:blipFill>
        <p:spPr>
          <a:xfrm>
            <a:off x="7558087" y="3235595"/>
            <a:ext cx="3752850" cy="2628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075" y="390525"/>
            <a:ext cx="3952875" cy="26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933" y="503854"/>
            <a:ext cx="10244667" cy="571414"/>
          </a:xfrm>
        </p:spPr>
        <p:txBody>
          <a:bodyPr/>
          <a:lstStyle/>
          <a:p>
            <a:r>
              <a:rPr lang="en-US" dirty="0"/>
              <a:t>Not Just in Local and State Governments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1489074"/>
            <a:ext cx="5601412" cy="4480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87" y="1238250"/>
            <a:ext cx="694115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83" y="503853"/>
            <a:ext cx="11253159" cy="1142385"/>
          </a:xfrm>
        </p:spPr>
        <p:txBody>
          <a:bodyPr/>
          <a:lstStyle/>
          <a:p>
            <a:r>
              <a:rPr lang="en-US" dirty="0"/>
              <a:t>Conceptual and Statistical Tools for Reasoning with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919820"/>
              </p:ext>
            </p:extLst>
          </p:nvPr>
        </p:nvGraphicFramePr>
        <p:xfrm>
          <a:off x="685800" y="1981200"/>
          <a:ext cx="10210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0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267</Words>
  <Application>Microsoft Office PowerPoint</Application>
  <PresentationFormat>Widescreen</PresentationFormat>
  <Paragraphs>66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Eras Bold ITC</vt:lpstr>
      <vt:lpstr>Palatino Linotype</vt:lpstr>
      <vt:lpstr>Diamond Grid 16x9</vt:lpstr>
      <vt:lpstr>Reasoning with Data for Public Leaders</vt:lpstr>
      <vt:lpstr>All Leaders Face Three Critical Questions </vt:lpstr>
      <vt:lpstr>An Old Approach </vt:lpstr>
      <vt:lpstr>Mayor Koch Is Asking Multiple Questions </vt:lpstr>
      <vt:lpstr>An Old Approach </vt:lpstr>
      <vt:lpstr>Newer Approach</vt:lpstr>
      <vt:lpstr>Newer Approach</vt:lpstr>
      <vt:lpstr>Not Just in Local and State Governments</vt:lpstr>
      <vt:lpstr>Conceptual and Statistical Tools for Reasoning with Data</vt:lpstr>
      <vt:lpstr>Logic Model is a Versatile Tool for Public Leaders</vt:lpstr>
      <vt:lpstr>Logic Model is a Versatile Tool for Public Leaders</vt:lpstr>
      <vt:lpstr>Application to a Personal Problem</vt:lpstr>
      <vt:lpstr>Example of Public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2017-05-09T19:59:26Z</dcterms:created>
  <dcterms:modified xsi:type="dcterms:W3CDTF">2017-06-22T20:00:02Z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