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99B050E-6A6D-431E-9474-464BEF03B749}">
  <a:tblStyle styleId="{A99B050E-6A6D-431E-9474-464BEF03B7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37e63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37e63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37e638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37e638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fe0d8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fe0d8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152400" y="417250"/>
            <a:ext cx="8839201" cy="43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dashboards </a:t>
            </a:r>
            <a:r>
              <a:rPr lang="en">
                <a:solidFill>
                  <a:srgbClr val="FF9900"/>
                </a:solidFill>
              </a:rPr>
              <a:t>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people,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people,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775,000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1,509,000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N</a:t>
            </a:r>
            <a:r>
              <a:rPr lang="en" sz="2000">
                <a:solidFill>
                  <a:srgbClr val="FFFFFF"/>
                </a:solidFill>
              </a:rPr>
              <a:t>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If anything, perhaps a small moderating effect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Contributions to the </a:t>
            </a:r>
            <a:r>
              <a:rPr lang="en">
                <a:solidFill>
                  <a:srgbClr val="FF9900"/>
                </a:solidFill>
              </a:rPr>
              <a:t>field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Clean and c</a:t>
            </a:r>
            <a:r>
              <a:rPr lang="en" sz="2000">
                <a:solidFill>
                  <a:srgbClr val="FFFFFF"/>
                </a:solidFill>
              </a:rPr>
              <a:t>ombines several complex datasets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 complicated data available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Census ASPEP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 dashboard to show data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{A99B050E-6A6D-431E-9474-464BEF03B749}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</a:t>
            </a:r>
            <a:r>
              <a:rPr lang="en" sz="1600">
                <a:solidFill>
                  <a:srgbClr val="FFFFFF"/>
                </a:solidFill>
              </a:rPr>
              <a:t>D</a:t>
            </a:r>
            <a:r>
              <a:rPr lang="en" sz="1600">
                <a:solidFill>
                  <a:srgbClr val="FFFFFF"/>
                </a:solidFill>
              </a:rPr>
              <a:t>ata dashboard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