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CF3301-2C3F-4378-B719-723394BD2C91}">
  <a:tblStyle styleId="{46CF3301-2C3F-4378-B719-723394BD2C9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dashboards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2926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for public, MEDIA, POLICY MAKERS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37e638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37e638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2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Jacob Kaplan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Department of Criminology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University of Pennsylvania</a:t>
            </a:r>
            <a:endParaRPr sz="2200" dirty="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Data dashboards 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i="1" dirty="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692" y="21754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Jacob Kaplan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Department of Criminology</a:t>
            </a:r>
            <a:endParaRPr sz="2200" dirty="0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FFFFF"/>
                </a:solidFill>
              </a:rPr>
              <a:t>University of Pennsylvania</a:t>
            </a:r>
            <a:endParaRPr sz="2200" dirty="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32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vs Information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marL="1371600" lvl="2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vs Information</a:t>
            </a:r>
            <a:endParaRPr sz="160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Data dashboard</a:t>
            </a:r>
            <a:endParaRPr sz="1600">
              <a:solidFill>
                <a:srgbClr val="FFFFFF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Publish data on openICSPR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UCR</a:t>
            </a:r>
            <a:endParaRPr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 dirty="0">
                <a:solidFill>
                  <a:srgbClr val="FFFFFF"/>
                </a:solidFill>
              </a:rPr>
              <a:t>Crimes</a:t>
            </a:r>
            <a:endParaRPr sz="1800"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 dirty="0">
                <a:solidFill>
                  <a:srgbClr val="FFFFFF"/>
                </a:solidFill>
              </a:rPr>
              <a:t>Arrests</a:t>
            </a:r>
            <a:endParaRPr sz="1800"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 dirty="0">
                <a:solidFill>
                  <a:srgbClr val="FFFFFF"/>
                </a:solidFill>
              </a:rPr>
              <a:t>Police</a:t>
            </a:r>
            <a:endParaRPr sz="1800"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Alcohol Consumption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CDC Cause-of-Death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rgbClr val="FFFFFF"/>
                </a:solidFill>
              </a:rPr>
              <a:t>Border Patrol</a:t>
            </a:r>
            <a:endParaRPr dirty="0">
              <a:solidFill>
                <a:srgbClr val="FFFFFF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dirty="0">
                <a:solidFill>
                  <a:srgbClr val="FFFFFF"/>
                </a:solidFill>
              </a:rPr>
              <a:t>Prisons</a:t>
            </a:r>
            <a:endParaRPr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 dirty="0">
                <a:solidFill>
                  <a:srgbClr val="FFFFFF"/>
                </a:solidFill>
              </a:rPr>
              <a:t>National Prisoner Statistics</a:t>
            </a:r>
            <a:endParaRPr sz="1800" dirty="0">
              <a:solidFill>
                <a:srgbClr val="FFFFFF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 dirty="0">
                <a:solidFill>
                  <a:srgbClr val="FFFFFF"/>
                </a:solidFill>
              </a:rPr>
              <a:t>National Corrections Reporting Program</a:t>
            </a:r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690" b="690"/>
          <a:stretch/>
        </p:blipFill>
        <p:spPr>
          <a:xfrm>
            <a:off x="152400" y="417250"/>
            <a:ext cx="8839201" cy="43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281</Words>
  <Application>Microsoft Office PowerPoint</Application>
  <PresentationFormat>On-screen Show (16:9)</PresentationFormat>
  <Paragraphs>74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Simple Dark</vt:lpstr>
      <vt:lpstr>PowerPoint Presentation</vt:lpstr>
      <vt:lpstr>Broad research interests with data focus</vt:lpstr>
      <vt:lpstr>Broad research interests with data focus</vt:lpstr>
      <vt:lpstr>Making crime data more accessible</vt:lpstr>
      <vt:lpstr>Making crime data more accessible</vt:lpstr>
      <vt:lpstr>Crimedatatool.com lets users easily visualize data </vt:lpstr>
      <vt:lpstr>Users can select what data to graph</vt:lpstr>
      <vt:lpstr>PowerPoint Presentation</vt:lpstr>
      <vt:lpstr>PowerPoint Presentation</vt:lpstr>
      <vt:lpstr>Data dashboards are a useful tool during research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Kaplan, Jacob</cp:lastModifiedBy>
  <cp:revision>3</cp:revision>
  <dcterms:modified xsi:type="dcterms:W3CDTF">2019-06-10T18:38:09Z</dcterms:modified>
</cp:coreProperties>
</file>