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1F249DD-FF95-4985-A3F6-A34E11387DFB}">
  <a:tblStyle styleId="{01F249DD-FF95-4985-A3F6-A34E11387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fd5c22f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fd5c22f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 options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2186afa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2186afa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Interactive graphs 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people.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people.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If anything, perhaps a small moderating effect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774,740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11,001,461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502,174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1,508,597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572,292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774,740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</a:t>
                      </a: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461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</a:t>
                      </a: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174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1,508,</a:t>
                      </a: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597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572,292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774,740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11,001,461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502,174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1,508,597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572,292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number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If anything, perhaps a small moderating effect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Relevance to RTI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Cleans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Makes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U.S. 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{01F249DD-FF95-4985-A3F6-A34E11387DFB}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Data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