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FF414C-429C-400B-A53E-A06CBBD9DC7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97626D-0CAE-4960-A7D6-10FD8A142981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>
              <a:ln>
                <a:noFill/>
              </a:ln>
            </a:rPr>
            <a:t>Crime occurs (and is reported)</a:t>
          </a:r>
        </a:p>
      </dgm:t>
    </dgm:pt>
    <dgm:pt modelId="{39FD5052-F118-48EF-973A-7A1E08945E73}" type="parTrans" cxnId="{09E4256C-8DB5-42CE-B8A0-9B54902B09C2}">
      <dgm:prSet/>
      <dgm:spPr/>
      <dgm:t>
        <a:bodyPr/>
        <a:lstStyle/>
        <a:p>
          <a:endParaRPr lang="en-US">
            <a:ln>
              <a:noFill/>
            </a:ln>
          </a:endParaRPr>
        </a:p>
      </dgm:t>
    </dgm:pt>
    <dgm:pt modelId="{8DF9C969-4CAC-414F-A597-68BD1A9079EB}" type="sibTrans" cxnId="{09E4256C-8DB5-42CE-B8A0-9B54902B09C2}">
      <dgm:prSet/>
      <dgm:spPr/>
      <dgm:t>
        <a:bodyPr/>
        <a:lstStyle/>
        <a:p>
          <a:endParaRPr lang="en-US">
            <a:ln>
              <a:noFill/>
            </a:ln>
          </a:endParaRPr>
        </a:p>
      </dgm:t>
    </dgm:pt>
    <dgm:pt modelId="{0471E3D1-F3E1-4FD3-A6AD-786CA92133BF}" type="asst">
      <dgm:prSet phldrT="[Text]"/>
      <dgm:spPr/>
      <dgm:t>
        <a:bodyPr/>
        <a:lstStyle/>
        <a:p>
          <a:r>
            <a:rPr lang="en-US" dirty="0">
              <a:ln>
                <a:noFill/>
              </a:ln>
            </a:rPr>
            <a:t>Group B Arrest</a:t>
          </a:r>
        </a:p>
      </dgm:t>
    </dgm:pt>
    <dgm:pt modelId="{A02B3D84-5FC8-4677-9704-451C973A55BC}" type="parTrans" cxnId="{C9C0F608-B6CC-4F23-9D01-9DB9021C2FF7}">
      <dgm:prSet/>
      <dgm:spPr/>
      <dgm:t>
        <a:bodyPr/>
        <a:lstStyle/>
        <a:p>
          <a:endParaRPr lang="en-US">
            <a:ln>
              <a:noFill/>
            </a:ln>
          </a:endParaRPr>
        </a:p>
      </dgm:t>
    </dgm:pt>
    <dgm:pt modelId="{3E6B4B22-CF26-4D52-A0E6-F900B4364BE4}" type="sibTrans" cxnId="{C9C0F608-B6CC-4F23-9D01-9DB9021C2FF7}">
      <dgm:prSet/>
      <dgm:spPr/>
      <dgm:t>
        <a:bodyPr/>
        <a:lstStyle/>
        <a:p>
          <a:endParaRPr lang="en-US">
            <a:ln>
              <a:noFill/>
            </a:ln>
          </a:endParaRPr>
        </a:p>
      </dgm:t>
    </dgm:pt>
    <dgm:pt modelId="{D626365C-807B-4F03-A030-B87875FDD898}">
      <dgm:prSet phldrT="[Text]"/>
      <dgm:spPr/>
      <dgm:t>
        <a:bodyPr/>
        <a:lstStyle/>
        <a:p>
          <a:r>
            <a:rPr lang="en-US" dirty="0">
              <a:ln>
                <a:noFill/>
              </a:ln>
            </a:rPr>
            <a:t>Administrative Segment</a:t>
          </a:r>
        </a:p>
      </dgm:t>
    </dgm:pt>
    <dgm:pt modelId="{466B831E-E542-44FB-93A8-92269AF40869}" type="parTrans" cxnId="{A6752816-0121-45EB-94C0-01BFC48150A0}">
      <dgm:prSet/>
      <dgm:spPr/>
      <dgm:t>
        <a:bodyPr/>
        <a:lstStyle/>
        <a:p>
          <a:endParaRPr lang="en-US">
            <a:ln>
              <a:noFill/>
            </a:ln>
          </a:endParaRPr>
        </a:p>
      </dgm:t>
    </dgm:pt>
    <dgm:pt modelId="{CE06666C-2048-4DCB-BB26-B42566C11CE4}" type="sibTrans" cxnId="{A6752816-0121-45EB-94C0-01BFC48150A0}">
      <dgm:prSet/>
      <dgm:spPr/>
      <dgm:t>
        <a:bodyPr/>
        <a:lstStyle/>
        <a:p>
          <a:endParaRPr lang="en-US">
            <a:ln>
              <a:noFill/>
            </a:ln>
          </a:endParaRPr>
        </a:p>
      </dgm:t>
    </dgm:pt>
    <dgm:pt modelId="{E070848B-3858-4BF9-813A-E01D8B7BCE74}">
      <dgm:prSet phldrT="[Text]"/>
      <dgm:spPr/>
      <dgm:t>
        <a:bodyPr/>
        <a:lstStyle/>
        <a:p>
          <a:r>
            <a:rPr lang="en-US" dirty="0">
              <a:ln>
                <a:noFill/>
              </a:ln>
            </a:rPr>
            <a:t>Offense Segment</a:t>
          </a:r>
        </a:p>
      </dgm:t>
    </dgm:pt>
    <dgm:pt modelId="{0774A2F8-F74E-4EA1-BE67-BD6FB13ECF57}" type="parTrans" cxnId="{E29467FD-E3E2-46DA-8DF2-81D5CEC9E7D0}">
      <dgm:prSet/>
      <dgm:spPr/>
      <dgm:t>
        <a:bodyPr/>
        <a:lstStyle/>
        <a:p>
          <a:endParaRPr lang="en-US">
            <a:ln>
              <a:noFill/>
            </a:ln>
          </a:endParaRPr>
        </a:p>
      </dgm:t>
    </dgm:pt>
    <dgm:pt modelId="{17E689D7-CFCB-462E-9503-87EB4282F873}" type="sibTrans" cxnId="{E29467FD-E3E2-46DA-8DF2-81D5CEC9E7D0}">
      <dgm:prSet/>
      <dgm:spPr/>
      <dgm:t>
        <a:bodyPr/>
        <a:lstStyle/>
        <a:p>
          <a:endParaRPr lang="en-US">
            <a:ln>
              <a:noFill/>
            </a:ln>
          </a:endParaRPr>
        </a:p>
      </dgm:t>
    </dgm:pt>
    <dgm:pt modelId="{68BBDC16-D7C2-48A2-9DFB-9A045C18DD07}">
      <dgm:prSet phldrT="[Text]"/>
      <dgm:spPr/>
      <dgm:t>
        <a:bodyPr/>
        <a:lstStyle/>
        <a:p>
          <a:r>
            <a:rPr lang="en-US" dirty="0">
              <a:ln>
                <a:noFill/>
              </a:ln>
            </a:rPr>
            <a:t>Property Segment</a:t>
          </a:r>
        </a:p>
      </dgm:t>
    </dgm:pt>
    <dgm:pt modelId="{DC43C7F4-5542-43B3-A2E2-A1F68BB1ADEA}" type="parTrans" cxnId="{F5E22741-D7BA-4617-82A1-C6FFDFEEBFE8}">
      <dgm:prSet/>
      <dgm:spPr/>
      <dgm:t>
        <a:bodyPr/>
        <a:lstStyle/>
        <a:p>
          <a:endParaRPr lang="en-US">
            <a:ln>
              <a:noFill/>
            </a:ln>
          </a:endParaRPr>
        </a:p>
      </dgm:t>
    </dgm:pt>
    <dgm:pt modelId="{B4DB9D0A-BE53-4DBD-9411-8F6D53399010}" type="sibTrans" cxnId="{F5E22741-D7BA-4617-82A1-C6FFDFEEBFE8}">
      <dgm:prSet/>
      <dgm:spPr/>
      <dgm:t>
        <a:bodyPr/>
        <a:lstStyle/>
        <a:p>
          <a:endParaRPr lang="en-US">
            <a:ln>
              <a:noFill/>
            </a:ln>
          </a:endParaRPr>
        </a:p>
      </dgm:t>
    </dgm:pt>
    <dgm:pt modelId="{52103835-50B7-48F1-B4A9-4A578E23682C}">
      <dgm:prSet/>
      <dgm:spPr/>
      <dgm:t>
        <a:bodyPr/>
        <a:lstStyle/>
        <a:p>
          <a:r>
            <a:rPr lang="en-US" dirty="0">
              <a:ln>
                <a:noFill/>
              </a:ln>
            </a:rPr>
            <a:t>Victim Segment</a:t>
          </a:r>
        </a:p>
      </dgm:t>
    </dgm:pt>
    <dgm:pt modelId="{E07DD7F9-45B2-414D-AE9C-A9E6B90AEB18}" type="parTrans" cxnId="{8395C4A8-18DF-4D01-9292-4A394D72BD54}">
      <dgm:prSet/>
      <dgm:spPr/>
      <dgm:t>
        <a:bodyPr/>
        <a:lstStyle/>
        <a:p>
          <a:endParaRPr lang="en-US">
            <a:ln>
              <a:noFill/>
            </a:ln>
          </a:endParaRPr>
        </a:p>
      </dgm:t>
    </dgm:pt>
    <dgm:pt modelId="{074B0C9B-0852-464A-8601-395AFDB3DED9}" type="sibTrans" cxnId="{8395C4A8-18DF-4D01-9292-4A394D72BD54}">
      <dgm:prSet/>
      <dgm:spPr/>
      <dgm:t>
        <a:bodyPr/>
        <a:lstStyle/>
        <a:p>
          <a:endParaRPr lang="en-US">
            <a:ln>
              <a:noFill/>
            </a:ln>
          </a:endParaRPr>
        </a:p>
      </dgm:t>
    </dgm:pt>
    <dgm:pt modelId="{D6DA8CE0-0549-497E-A301-B56A93ADEC15}">
      <dgm:prSet/>
      <dgm:spPr/>
      <dgm:t>
        <a:bodyPr/>
        <a:lstStyle/>
        <a:p>
          <a:r>
            <a:rPr lang="en-US" dirty="0">
              <a:ln>
                <a:noFill/>
              </a:ln>
            </a:rPr>
            <a:t>Offender Segment</a:t>
          </a:r>
        </a:p>
      </dgm:t>
    </dgm:pt>
    <dgm:pt modelId="{1F3497F4-E8E7-4C45-B89D-F952E5D687BC}" type="parTrans" cxnId="{AE09B752-8A7F-4553-A676-3EB130FBCFF0}">
      <dgm:prSet/>
      <dgm:spPr/>
      <dgm:t>
        <a:bodyPr/>
        <a:lstStyle/>
        <a:p>
          <a:endParaRPr lang="en-US">
            <a:ln>
              <a:noFill/>
            </a:ln>
          </a:endParaRPr>
        </a:p>
      </dgm:t>
    </dgm:pt>
    <dgm:pt modelId="{FF52B8DE-BADB-4506-A6A9-E47041F2467C}" type="sibTrans" cxnId="{AE09B752-8A7F-4553-A676-3EB130FBCFF0}">
      <dgm:prSet/>
      <dgm:spPr/>
      <dgm:t>
        <a:bodyPr/>
        <a:lstStyle/>
        <a:p>
          <a:endParaRPr lang="en-US">
            <a:ln>
              <a:noFill/>
            </a:ln>
          </a:endParaRPr>
        </a:p>
      </dgm:t>
    </dgm:pt>
    <dgm:pt modelId="{43FD0814-036E-460F-BA80-E4B62D7DB3F3}">
      <dgm:prSet/>
      <dgm:spPr/>
      <dgm:t>
        <a:bodyPr/>
        <a:lstStyle/>
        <a:p>
          <a:r>
            <a:rPr lang="en-US" dirty="0">
              <a:ln>
                <a:noFill/>
              </a:ln>
            </a:rPr>
            <a:t>Arrestee Segment</a:t>
          </a:r>
        </a:p>
      </dgm:t>
    </dgm:pt>
    <dgm:pt modelId="{9FEA1408-0096-4B99-B7DA-72AABC168548}" type="parTrans" cxnId="{DBF0EEE4-EDC0-49D7-97A4-7CC82C391ED2}">
      <dgm:prSet/>
      <dgm:spPr/>
      <dgm:t>
        <a:bodyPr/>
        <a:lstStyle/>
        <a:p>
          <a:endParaRPr lang="en-US">
            <a:ln>
              <a:noFill/>
            </a:ln>
          </a:endParaRPr>
        </a:p>
      </dgm:t>
    </dgm:pt>
    <dgm:pt modelId="{33AED4CC-C5F9-4153-82C8-CB74A224AE3F}" type="sibTrans" cxnId="{DBF0EEE4-EDC0-49D7-97A4-7CC82C391ED2}">
      <dgm:prSet/>
      <dgm:spPr/>
      <dgm:t>
        <a:bodyPr/>
        <a:lstStyle/>
        <a:p>
          <a:endParaRPr lang="en-US">
            <a:ln>
              <a:noFill/>
            </a:ln>
          </a:endParaRPr>
        </a:p>
      </dgm:t>
    </dgm:pt>
    <dgm:pt modelId="{56D48DB4-62B4-4947-BD98-D9A3A5103CDF}" type="pres">
      <dgm:prSet presAssocID="{CDFF414C-429C-400B-A53E-A06CBBD9DC7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D0CAF85-9360-4879-AA5B-5993DC16A183}" type="pres">
      <dgm:prSet presAssocID="{5697626D-0CAE-4960-A7D6-10FD8A142981}" presName="hierRoot1" presStyleCnt="0">
        <dgm:presLayoutVars>
          <dgm:hierBranch val="init"/>
        </dgm:presLayoutVars>
      </dgm:prSet>
      <dgm:spPr/>
    </dgm:pt>
    <dgm:pt modelId="{D93EECBA-DD00-479F-B05F-F1E44B79266B}" type="pres">
      <dgm:prSet presAssocID="{5697626D-0CAE-4960-A7D6-10FD8A142981}" presName="rootComposite1" presStyleCnt="0"/>
      <dgm:spPr/>
    </dgm:pt>
    <dgm:pt modelId="{EBBD8710-6C96-4388-9AF2-092362E0B322}" type="pres">
      <dgm:prSet presAssocID="{5697626D-0CAE-4960-A7D6-10FD8A142981}" presName="rootText1" presStyleLbl="node0" presStyleIdx="0" presStyleCnt="1">
        <dgm:presLayoutVars>
          <dgm:chPref val="3"/>
        </dgm:presLayoutVars>
      </dgm:prSet>
      <dgm:spPr/>
    </dgm:pt>
    <dgm:pt modelId="{69841378-5141-4130-81EF-F7B4CF7F07DC}" type="pres">
      <dgm:prSet presAssocID="{5697626D-0CAE-4960-A7D6-10FD8A142981}" presName="rootConnector1" presStyleLbl="node1" presStyleIdx="0" presStyleCnt="0"/>
      <dgm:spPr/>
    </dgm:pt>
    <dgm:pt modelId="{EA7E48B8-EFC6-41FB-8878-215194F8CC1C}" type="pres">
      <dgm:prSet presAssocID="{5697626D-0CAE-4960-A7D6-10FD8A142981}" presName="hierChild2" presStyleCnt="0"/>
      <dgm:spPr/>
    </dgm:pt>
    <dgm:pt modelId="{A27F0A45-7F18-4EC7-B96E-31D8DE2B648C}" type="pres">
      <dgm:prSet presAssocID="{466B831E-E542-44FB-93A8-92269AF40869}" presName="Name37" presStyleLbl="parChTrans1D2" presStyleIdx="0" presStyleCnt="6"/>
      <dgm:spPr/>
    </dgm:pt>
    <dgm:pt modelId="{ED27CF3D-D357-4474-9B7E-F12036C1DA34}" type="pres">
      <dgm:prSet presAssocID="{D626365C-807B-4F03-A030-B87875FDD898}" presName="hierRoot2" presStyleCnt="0">
        <dgm:presLayoutVars>
          <dgm:hierBranch val="init"/>
        </dgm:presLayoutVars>
      </dgm:prSet>
      <dgm:spPr/>
    </dgm:pt>
    <dgm:pt modelId="{384E6EAB-4724-47BD-8E6E-5BAB204B4A94}" type="pres">
      <dgm:prSet presAssocID="{D626365C-807B-4F03-A030-B87875FDD898}" presName="rootComposite" presStyleCnt="0"/>
      <dgm:spPr/>
    </dgm:pt>
    <dgm:pt modelId="{46CBDDF5-74C0-4C65-AE9C-A74686881943}" type="pres">
      <dgm:prSet presAssocID="{D626365C-807B-4F03-A030-B87875FDD898}" presName="rootText" presStyleLbl="node2" presStyleIdx="0" presStyleCnt="5">
        <dgm:presLayoutVars>
          <dgm:chPref val="3"/>
        </dgm:presLayoutVars>
      </dgm:prSet>
      <dgm:spPr/>
    </dgm:pt>
    <dgm:pt modelId="{CD399746-1C8A-4BA9-9ECE-A15F2E3980AC}" type="pres">
      <dgm:prSet presAssocID="{D626365C-807B-4F03-A030-B87875FDD898}" presName="rootConnector" presStyleLbl="node2" presStyleIdx="0" presStyleCnt="5"/>
      <dgm:spPr/>
    </dgm:pt>
    <dgm:pt modelId="{24995500-DEB6-42E9-9EF4-970493230BFF}" type="pres">
      <dgm:prSet presAssocID="{D626365C-807B-4F03-A030-B87875FDD898}" presName="hierChild4" presStyleCnt="0"/>
      <dgm:spPr/>
    </dgm:pt>
    <dgm:pt modelId="{E6BE7A8C-05B4-459F-8579-16B1833445D7}" type="pres">
      <dgm:prSet presAssocID="{D626365C-807B-4F03-A030-B87875FDD898}" presName="hierChild5" presStyleCnt="0"/>
      <dgm:spPr/>
    </dgm:pt>
    <dgm:pt modelId="{0889DF0F-2E23-41BE-9A34-6D9DA6D14B09}" type="pres">
      <dgm:prSet presAssocID="{0774A2F8-F74E-4EA1-BE67-BD6FB13ECF57}" presName="Name37" presStyleLbl="parChTrans1D2" presStyleIdx="1" presStyleCnt="6"/>
      <dgm:spPr/>
    </dgm:pt>
    <dgm:pt modelId="{04D24059-5448-44D2-883C-6FD015757069}" type="pres">
      <dgm:prSet presAssocID="{E070848B-3858-4BF9-813A-E01D8B7BCE74}" presName="hierRoot2" presStyleCnt="0">
        <dgm:presLayoutVars>
          <dgm:hierBranch val="init"/>
        </dgm:presLayoutVars>
      </dgm:prSet>
      <dgm:spPr/>
    </dgm:pt>
    <dgm:pt modelId="{85166979-E860-41E2-8BBB-FD479C2042E9}" type="pres">
      <dgm:prSet presAssocID="{E070848B-3858-4BF9-813A-E01D8B7BCE74}" presName="rootComposite" presStyleCnt="0"/>
      <dgm:spPr/>
    </dgm:pt>
    <dgm:pt modelId="{BAE3A09A-FCF7-4258-BA02-36755BF67B06}" type="pres">
      <dgm:prSet presAssocID="{E070848B-3858-4BF9-813A-E01D8B7BCE74}" presName="rootText" presStyleLbl="node2" presStyleIdx="1" presStyleCnt="5">
        <dgm:presLayoutVars>
          <dgm:chPref val="3"/>
        </dgm:presLayoutVars>
      </dgm:prSet>
      <dgm:spPr/>
    </dgm:pt>
    <dgm:pt modelId="{23729C1A-32B2-4CCC-872F-FBE3346D2FD7}" type="pres">
      <dgm:prSet presAssocID="{E070848B-3858-4BF9-813A-E01D8B7BCE74}" presName="rootConnector" presStyleLbl="node2" presStyleIdx="1" presStyleCnt="5"/>
      <dgm:spPr/>
    </dgm:pt>
    <dgm:pt modelId="{29EF9BF8-98F7-46B2-8AF1-819DA06B48F2}" type="pres">
      <dgm:prSet presAssocID="{E070848B-3858-4BF9-813A-E01D8B7BCE74}" presName="hierChild4" presStyleCnt="0"/>
      <dgm:spPr/>
    </dgm:pt>
    <dgm:pt modelId="{5A4DA4C3-9933-4ADB-9BA4-F7ADC01C4BC1}" type="pres">
      <dgm:prSet presAssocID="{E070848B-3858-4BF9-813A-E01D8B7BCE74}" presName="hierChild5" presStyleCnt="0"/>
      <dgm:spPr/>
    </dgm:pt>
    <dgm:pt modelId="{F0B36700-C099-4D29-89FA-3FCA3F0496A3}" type="pres">
      <dgm:prSet presAssocID="{1F3497F4-E8E7-4C45-B89D-F952E5D687BC}" presName="Name37" presStyleLbl="parChTrans1D2" presStyleIdx="2" presStyleCnt="6"/>
      <dgm:spPr/>
    </dgm:pt>
    <dgm:pt modelId="{CE5650D7-9DCA-4F39-91AB-5F61168EE570}" type="pres">
      <dgm:prSet presAssocID="{D6DA8CE0-0549-497E-A301-B56A93ADEC15}" presName="hierRoot2" presStyleCnt="0">
        <dgm:presLayoutVars>
          <dgm:hierBranch val="init"/>
        </dgm:presLayoutVars>
      </dgm:prSet>
      <dgm:spPr/>
    </dgm:pt>
    <dgm:pt modelId="{B11B8D65-4078-4338-B692-5EB3A67F1DF9}" type="pres">
      <dgm:prSet presAssocID="{D6DA8CE0-0549-497E-A301-B56A93ADEC15}" presName="rootComposite" presStyleCnt="0"/>
      <dgm:spPr/>
    </dgm:pt>
    <dgm:pt modelId="{39B7AE51-99CE-451B-95E9-85A0014969C7}" type="pres">
      <dgm:prSet presAssocID="{D6DA8CE0-0549-497E-A301-B56A93ADEC15}" presName="rootText" presStyleLbl="node2" presStyleIdx="2" presStyleCnt="5">
        <dgm:presLayoutVars>
          <dgm:chPref val="3"/>
        </dgm:presLayoutVars>
      </dgm:prSet>
      <dgm:spPr/>
    </dgm:pt>
    <dgm:pt modelId="{B819F389-2A83-49B7-822A-8EAAD70BB276}" type="pres">
      <dgm:prSet presAssocID="{D6DA8CE0-0549-497E-A301-B56A93ADEC15}" presName="rootConnector" presStyleLbl="node2" presStyleIdx="2" presStyleCnt="5"/>
      <dgm:spPr/>
    </dgm:pt>
    <dgm:pt modelId="{074A0FAC-0AD3-4D9C-A4F9-17662230B91B}" type="pres">
      <dgm:prSet presAssocID="{D6DA8CE0-0549-497E-A301-B56A93ADEC15}" presName="hierChild4" presStyleCnt="0"/>
      <dgm:spPr/>
    </dgm:pt>
    <dgm:pt modelId="{45DAC09D-0D10-4B49-A68A-9928AF4D0194}" type="pres">
      <dgm:prSet presAssocID="{9FEA1408-0096-4B99-B7DA-72AABC168548}" presName="Name37" presStyleLbl="parChTrans1D3" presStyleIdx="0" presStyleCnt="1"/>
      <dgm:spPr/>
    </dgm:pt>
    <dgm:pt modelId="{B981422B-AD93-4E14-B5FB-9A58131EDD91}" type="pres">
      <dgm:prSet presAssocID="{43FD0814-036E-460F-BA80-E4B62D7DB3F3}" presName="hierRoot2" presStyleCnt="0">
        <dgm:presLayoutVars>
          <dgm:hierBranch val="init"/>
        </dgm:presLayoutVars>
      </dgm:prSet>
      <dgm:spPr/>
    </dgm:pt>
    <dgm:pt modelId="{200B8227-8858-4415-B8F0-99186FD93162}" type="pres">
      <dgm:prSet presAssocID="{43FD0814-036E-460F-BA80-E4B62D7DB3F3}" presName="rootComposite" presStyleCnt="0"/>
      <dgm:spPr/>
    </dgm:pt>
    <dgm:pt modelId="{CD6E4A4C-23C0-45B7-9443-F3AD1ADD7E33}" type="pres">
      <dgm:prSet presAssocID="{43FD0814-036E-460F-BA80-E4B62D7DB3F3}" presName="rootText" presStyleLbl="node3" presStyleIdx="0" presStyleCnt="1">
        <dgm:presLayoutVars>
          <dgm:chPref val="3"/>
        </dgm:presLayoutVars>
      </dgm:prSet>
      <dgm:spPr/>
    </dgm:pt>
    <dgm:pt modelId="{BFFBA1FD-8061-4AAA-843F-2CE03190C688}" type="pres">
      <dgm:prSet presAssocID="{43FD0814-036E-460F-BA80-E4B62D7DB3F3}" presName="rootConnector" presStyleLbl="node3" presStyleIdx="0" presStyleCnt="1"/>
      <dgm:spPr/>
    </dgm:pt>
    <dgm:pt modelId="{4F74775A-1F2B-4052-9292-552266E30695}" type="pres">
      <dgm:prSet presAssocID="{43FD0814-036E-460F-BA80-E4B62D7DB3F3}" presName="hierChild4" presStyleCnt="0"/>
      <dgm:spPr/>
    </dgm:pt>
    <dgm:pt modelId="{CA4EC38B-EE84-4BF9-8927-CB05A0C18D7B}" type="pres">
      <dgm:prSet presAssocID="{43FD0814-036E-460F-BA80-E4B62D7DB3F3}" presName="hierChild5" presStyleCnt="0"/>
      <dgm:spPr/>
    </dgm:pt>
    <dgm:pt modelId="{DA3B43C5-60FE-4EFB-892F-9C6215F9E5DC}" type="pres">
      <dgm:prSet presAssocID="{D6DA8CE0-0549-497E-A301-B56A93ADEC15}" presName="hierChild5" presStyleCnt="0"/>
      <dgm:spPr/>
    </dgm:pt>
    <dgm:pt modelId="{78CB9228-7CF9-4F7A-9D73-DD164D2D8F6A}" type="pres">
      <dgm:prSet presAssocID="{E07DD7F9-45B2-414D-AE9C-A9E6B90AEB18}" presName="Name37" presStyleLbl="parChTrans1D2" presStyleIdx="3" presStyleCnt="6"/>
      <dgm:spPr/>
    </dgm:pt>
    <dgm:pt modelId="{438841AD-E287-4B00-8952-3E527A209727}" type="pres">
      <dgm:prSet presAssocID="{52103835-50B7-48F1-B4A9-4A578E23682C}" presName="hierRoot2" presStyleCnt="0">
        <dgm:presLayoutVars>
          <dgm:hierBranch val="init"/>
        </dgm:presLayoutVars>
      </dgm:prSet>
      <dgm:spPr/>
    </dgm:pt>
    <dgm:pt modelId="{B111A595-8D45-4CC8-BBA8-0A22CBE2B87B}" type="pres">
      <dgm:prSet presAssocID="{52103835-50B7-48F1-B4A9-4A578E23682C}" presName="rootComposite" presStyleCnt="0"/>
      <dgm:spPr/>
    </dgm:pt>
    <dgm:pt modelId="{859DB048-6B27-4E37-83DF-4269DECD04E1}" type="pres">
      <dgm:prSet presAssocID="{52103835-50B7-48F1-B4A9-4A578E23682C}" presName="rootText" presStyleLbl="node2" presStyleIdx="3" presStyleCnt="5">
        <dgm:presLayoutVars>
          <dgm:chPref val="3"/>
        </dgm:presLayoutVars>
      </dgm:prSet>
      <dgm:spPr/>
    </dgm:pt>
    <dgm:pt modelId="{3D714AEC-B3D5-4B39-9BBE-FA11E454EAB7}" type="pres">
      <dgm:prSet presAssocID="{52103835-50B7-48F1-B4A9-4A578E23682C}" presName="rootConnector" presStyleLbl="node2" presStyleIdx="3" presStyleCnt="5"/>
      <dgm:spPr/>
    </dgm:pt>
    <dgm:pt modelId="{8E196CB8-650A-40C9-8C12-8202FBD79CF9}" type="pres">
      <dgm:prSet presAssocID="{52103835-50B7-48F1-B4A9-4A578E23682C}" presName="hierChild4" presStyleCnt="0"/>
      <dgm:spPr/>
    </dgm:pt>
    <dgm:pt modelId="{32C083AC-5BC9-42C7-95B2-F4FB56DB31EF}" type="pres">
      <dgm:prSet presAssocID="{52103835-50B7-48F1-B4A9-4A578E23682C}" presName="hierChild5" presStyleCnt="0"/>
      <dgm:spPr/>
    </dgm:pt>
    <dgm:pt modelId="{B0F1C19D-23F5-4831-9C73-EB794D5D540C}" type="pres">
      <dgm:prSet presAssocID="{DC43C7F4-5542-43B3-A2E2-A1F68BB1ADEA}" presName="Name37" presStyleLbl="parChTrans1D2" presStyleIdx="4" presStyleCnt="6"/>
      <dgm:spPr/>
    </dgm:pt>
    <dgm:pt modelId="{8D87D007-5C44-41C1-9B6E-019AEB762944}" type="pres">
      <dgm:prSet presAssocID="{68BBDC16-D7C2-48A2-9DFB-9A045C18DD07}" presName="hierRoot2" presStyleCnt="0">
        <dgm:presLayoutVars>
          <dgm:hierBranch val="init"/>
        </dgm:presLayoutVars>
      </dgm:prSet>
      <dgm:spPr/>
    </dgm:pt>
    <dgm:pt modelId="{251BFB4A-1128-4265-A3C1-DBBB1CF230AC}" type="pres">
      <dgm:prSet presAssocID="{68BBDC16-D7C2-48A2-9DFB-9A045C18DD07}" presName="rootComposite" presStyleCnt="0"/>
      <dgm:spPr/>
    </dgm:pt>
    <dgm:pt modelId="{702B6CF6-DCE4-4FD7-B765-E87B71FB1846}" type="pres">
      <dgm:prSet presAssocID="{68BBDC16-D7C2-48A2-9DFB-9A045C18DD07}" presName="rootText" presStyleLbl="node2" presStyleIdx="4" presStyleCnt="5">
        <dgm:presLayoutVars>
          <dgm:chPref val="3"/>
        </dgm:presLayoutVars>
      </dgm:prSet>
      <dgm:spPr/>
    </dgm:pt>
    <dgm:pt modelId="{B27C57A6-5928-44A4-A790-4BF5598B63F3}" type="pres">
      <dgm:prSet presAssocID="{68BBDC16-D7C2-48A2-9DFB-9A045C18DD07}" presName="rootConnector" presStyleLbl="node2" presStyleIdx="4" presStyleCnt="5"/>
      <dgm:spPr/>
    </dgm:pt>
    <dgm:pt modelId="{36B6D653-B6F2-4940-9B6D-B52F019139ED}" type="pres">
      <dgm:prSet presAssocID="{68BBDC16-D7C2-48A2-9DFB-9A045C18DD07}" presName="hierChild4" presStyleCnt="0"/>
      <dgm:spPr/>
    </dgm:pt>
    <dgm:pt modelId="{F09B75FB-DF54-47FF-A85C-EB106EAE7636}" type="pres">
      <dgm:prSet presAssocID="{68BBDC16-D7C2-48A2-9DFB-9A045C18DD07}" presName="hierChild5" presStyleCnt="0"/>
      <dgm:spPr/>
    </dgm:pt>
    <dgm:pt modelId="{4A545356-EAA0-4D1E-9512-7903D5A82038}" type="pres">
      <dgm:prSet presAssocID="{5697626D-0CAE-4960-A7D6-10FD8A142981}" presName="hierChild3" presStyleCnt="0"/>
      <dgm:spPr/>
    </dgm:pt>
    <dgm:pt modelId="{066E2552-DB68-47DB-978A-E3BDC4481742}" type="pres">
      <dgm:prSet presAssocID="{A02B3D84-5FC8-4677-9704-451C973A55BC}" presName="Name111" presStyleLbl="parChTrans1D2" presStyleIdx="5" presStyleCnt="6"/>
      <dgm:spPr/>
    </dgm:pt>
    <dgm:pt modelId="{E4434C5F-54DC-406A-99A2-554BE61AB013}" type="pres">
      <dgm:prSet presAssocID="{0471E3D1-F3E1-4FD3-A6AD-786CA92133BF}" presName="hierRoot3" presStyleCnt="0">
        <dgm:presLayoutVars>
          <dgm:hierBranch val="init"/>
        </dgm:presLayoutVars>
      </dgm:prSet>
      <dgm:spPr/>
    </dgm:pt>
    <dgm:pt modelId="{FDCB80C1-7B8C-49D0-8777-753B1F5F306F}" type="pres">
      <dgm:prSet presAssocID="{0471E3D1-F3E1-4FD3-A6AD-786CA92133BF}" presName="rootComposite3" presStyleCnt="0"/>
      <dgm:spPr/>
    </dgm:pt>
    <dgm:pt modelId="{D2887E5A-9FF8-419F-811D-A7F1A8211C08}" type="pres">
      <dgm:prSet presAssocID="{0471E3D1-F3E1-4FD3-A6AD-786CA92133BF}" presName="rootText3" presStyleLbl="asst1" presStyleIdx="0" presStyleCnt="1">
        <dgm:presLayoutVars>
          <dgm:chPref val="3"/>
        </dgm:presLayoutVars>
      </dgm:prSet>
      <dgm:spPr/>
    </dgm:pt>
    <dgm:pt modelId="{77E3BBDB-DF9A-48A2-AB92-99E47E2E7092}" type="pres">
      <dgm:prSet presAssocID="{0471E3D1-F3E1-4FD3-A6AD-786CA92133BF}" presName="rootConnector3" presStyleLbl="asst1" presStyleIdx="0" presStyleCnt="1"/>
      <dgm:spPr/>
    </dgm:pt>
    <dgm:pt modelId="{8A9569BA-C19A-492A-BED9-A1841BF65C6A}" type="pres">
      <dgm:prSet presAssocID="{0471E3D1-F3E1-4FD3-A6AD-786CA92133BF}" presName="hierChild6" presStyleCnt="0"/>
      <dgm:spPr/>
    </dgm:pt>
    <dgm:pt modelId="{F05B09E9-A312-4558-A9F1-050D8D577B6C}" type="pres">
      <dgm:prSet presAssocID="{0471E3D1-F3E1-4FD3-A6AD-786CA92133BF}" presName="hierChild7" presStyleCnt="0"/>
      <dgm:spPr/>
    </dgm:pt>
  </dgm:ptLst>
  <dgm:cxnLst>
    <dgm:cxn modelId="{C9C0F608-B6CC-4F23-9D01-9DB9021C2FF7}" srcId="{5697626D-0CAE-4960-A7D6-10FD8A142981}" destId="{0471E3D1-F3E1-4FD3-A6AD-786CA92133BF}" srcOrd="0" destOrd="0" parTransId="{A02B3D84-5FC8-4677-9704-451C973A55BC}" sibTransId="{3E6B4B22-CF26-4D52-A0E6-F900B4364BE4}"/>
    <dgm:cxn modelId="{DDF04B0B-CAE8-4B5E-89D4-B7F63BAB7A13}" type="presOf" srcId="{43FD0814-036E-460F-BA80-E4B62D7DB3F3}" destId="{BFFBA1FD-8061-4AAA-843F-2CE03190C688}" srcOrd="1" destOrd="0" presId="urn:microsoft.com/office/officeart/2005/8/layout/orgChart1"/>
    <dgm:cxn modelId="{A6752816-0121-45EB-94C0-01BFC48150A0}" srcId="{5697626D-0CAE-4960-A7D6-10FD8A142981}" destId="{D626365C-807B-4F03-A030-B87875FDD898}" srcOrd="1" destOrd="0" parTransId="{466B831E-E542-44FB-93A8-92269AF40869}" sibTransId="{CE06666C-2048-4DCB-BB26-B42566C11CE4}"/>
    <dgm:cxn modelId="{CADA911F-0DA3-42DF-982E-9BCC9F398909}" type="presOf" srcId="{9FEA1408-0096-4B99-B7DA-72AABC168548}" destId="{45DAC09D-0D10-4B49-A68A-9928AF4D0194}" srcOrd="0" destOrd="0" presId="urn:microsoft.com/office/officeart/2005/8/layout/orgChart1"/>
    <dgm:cxn modelId="{6695BA30-1325-4346-9DC0-B54A8E99071A}" type="presOf" srcId="{A02B3D84-5FC8-4677-9704-451C973A55BC}" destId="{066E2552-DB68-47DB-978A-E3BDC4481742}" srcOrd="0" destOrd="0" presId="urn:microsoft.com/office/officeart/2005/8/layout/orgChart1"/>
    <dgm:cxn modelId="{5D9FD530-F3B9-4743-B3BB-546770BBB7D2}" type="presOf" srcId="{5697626D-0CAE-4960-A7D6-10FD8A142981}" destId="{69841378-5141-4130-81EF-F7B4CF7F07DC}" srcOrd="1" destOrd="0" presId="urn:microsoft.com/office/officeart/2005/8/layout/orgChart1"/>
    <dgm:cxn modelId="{FBC2EC3E-3104-42D2-A041-2A084A0D7137}" type="presOf" srcId="{D626365C-807B-4F03-A030-B87875FDD898}" destId="{46CBDDF5-74C0-4C65-AE9C-A74686881943}" srcOrd="0" destOrd="0" presId="urn:microsoft.com/office/officeart/2005/8/layout/orgChart1"/>
    <dgm:cxn modelId="{322AB55B-21E9-463E-91C2-D2F77BC8FD56}" type="presOf" srcId="{0471E3D1-F3E1-4FD3-A6AD-786CA92133BF}" destId="{77E3BBDB-DF9A-48A2-AB92-99E47E2E7092}" srcOrd="1" destOrd="0" presId="urn:microsoft.com/office/officeart/2005/8/layout/orgChart1"/>
    <dgm:cxn modelId="{6FC7E060-9C6B-4060-94F0-1CA96256B49B}" type="presOf" srcId="{CDFF414C-429C-400B-A53E-A06CBBD9DC75}" destId="{56D48DB4-62B4-4947-BD98-D9A3A5103CDF}" srcOrd="0" destOrd="0" presId="urn:microsoft.com/office/officeart/2005/8/layout/orgChart1"/>
    <dgm:cxn modelId="{F5E22741-D7BA-4617-82A1-C6FFDFEEBFE8}" srcId="{5697626D-0CAE-4960-A7D6-10FD8A142981}" destId="{68BBDC16-D7C2-48A2-9DFB-9A045C18DD07}" srcOrd="5" destOrd="0" parTransId="{DC43C7F4-5542-43B3-A2E2-A1F68BB1ADEA}" sibTransId="{B4DB9D0A-BE53-4DBD-9411-8F6D53399010}"/>
    <dgm:cxn modelId="{D2371B45-9E62-4D65-87C9-8FCDDB3F5868}" type="presOf" srcId="{E07DD7F9-45B2-414D-AE9C-A9E6B90AEB18}" destId="{78CB9228-7CF9-4F7A-9D73-DD164D2D8F6A}" srcOrd="0" destOrd="0" presId="urn:microsoft.com/office/officeart/2005/8/layout/orgChart1"/>
    <dgm:cxn modelId="{85E11466-8636-4625-96DC-9FDCDCD8820D}" type="presOf" srcId="{0774A2F8-F74E-4EA1-BE67-BD6FB13ECF57}" destId="{0889DF0F-2E23-41BE-9A34-6D9DA6D14B09}" srcOrd="0" destOrd="0" presId="urn:microsoft.com/office/officeart/2005/8/layout/orgChart1"/>
    <dgm:cxn modelId="{09E4256C-8DB5-42CE-B8A0-9B54902B09C2}" srcId="{CDFF414C-429C-400B-A53E-A06CBBD9DC75}" destId="{5697626D-0CAE-4960-A7D6-10FD8A142981}" srcOrd="0" destOrd="0" parTransId="{39FD5052-F118-48EF-973A-7A1E08945E73}" sibTransId="{8DF9C969-4CAC-414F-A597-68BD1A9079EB}"/>
    <dgm:cxn modelId="{9D9B554D-44CC-46CA-A645-4274766765CD}" type="presOf" srcId="{D6DA8CE0-0549-497E-A301-B56A93ADEC15}" destId="{39B7AE51-99CE-451B-95E9-85A0014969C7}" srcOrd="0" destOrd="0" presId="urn:microsoft.com/office/officeart/2005/8/layout/orgChart1"/>
    <dgm:cxn modelId="{DD9DB16F-8D00-4F3F-8A0C-1A5DA51A57D8}" type="presOf" srcId="{52103835-50B7-48F1-B4A9-4A578E23682C}" destId="{3D714AEC-B3D5-4B39-9BBE-FA11E454EAB7}" srcOrd="1" destOrd="0" presId="urn:microsoft.com/office/officeart/2005/8/layout/orgChart1"/>
    <dgm:cxn modelId="{D1030952-552C-4BA5-B216-176A36796A40}" type="presOf" srcId="{5697626D-0CAE-4960-A7D6-10FD8A142981}" destId="{EBBD8710-6C96-4388-9AF2-092362E0B322}" srcOrd="0" destOrd="0" presId="urn:microsoft.com/office/officeart/2005/8/layout/orgChart1"/>
    <dgm:cxn modelId="{AE09B752-8A7F-4553-A676-3EB130FBCFF0}" srcId="{5697626D-0CAE-4960-A7D6-10FD8A142981}" destId="{D6DA8CE0-0549-497E-A301-B56A93ADEC15}" srcOrd="3" destOrd="0" parTransId="{1F3497F4-E8E7-4C45-B89D-F952E5D687BC}" sibTransId="{FF52B8DE-BADB-4506-A6A9-E47041F2467C}"/>
    <dgm:cxn modelId="{916BD578-B0D1-42BE-9C58-D80C39A01341}" type="presOf" srcId="{D6DA8CE0-0549-497E-A301-B56A93ADEC15}" destId="{B819F389-2A83-49B7-822A-8EAAD70BB276}" srcOrd="1" destOrd="0" presId="urn:microsoft.com/office/officeart/2005/8/layout/orgChart1"/>
    <dgm:cxn modelId="{F4C68D8A-F65F-4A00-BEEF-E0281E257430}" type="presOf" srcId="{E070848B-3858-4BF9-813A-E01D8B7BCE74}" destId="{23729C1A-32B2-4CCC-872F-FBE3346D2FD7}" srcOrd="1" destOrd="0" presId="urn:microsoft.com/office/officeart/2005/8/layout/orgChart1"/>
    <dgm:cxn modelId="{F37C978B-57B4-4D48-874C-3DF377E3F60C}" type="presOf" srcId="{D626365C-807B-4F03-A030-B87875FDD898}" destId="{CD399746-1C8A-4BA9-9ECE-A15F2E3980AC}" srcOrd="1" destOrd="0" presId="urn:microsoft.com/office/officeart/2005/8/layout/orgChart1"/>
    <dgm:cxn modelId="{47A82691-066D-4CA6-9E90-0C413A2E82B3}" type="presOf" srcId="{43FD0814-036E-460F-BA80-E4B62D7DB3F3}" destId="{CD6E4A4C-23C0-45B7-9443-F3AD1ADD7E33}" srcOrd="0" destOrd="0" presId="urn:microsoft.com/office/officeart/2005/8/layout/orgChart1"/>
    <dgm:cxn modelId="{0A102AA1-AE8F-4B4C-BB1A-8D1F4DA8EA81}" type="presOf" srcId="{466B831E-E542-44FB-93A8-92269AF40869}" destId="{A27F0A45-7F18-4EC7-B96E-31D8DE2B648C}" srcOrd="0" destOrd="0" presId="urn:microsoft.com/office/officeart/2005/8/layout/orgChart1"/>
    <dgm:cxn modelId="{8395C4A8-18DF-4D01-9292-4A394D72BD54}" srcId="{5697626D-0CAE-4960-A7D6-10FD8A142981}" destId="{52103835-50B7-48F1-B4A9-4A578E23682C}" srcOrd="4" destOrd="0" parTransId="{E07DD7F9-45B2-414D-AE9C-A9E6B90AEB18}" sibTransId="{074B0C9B-0852-464A-8601-395AFDB3DED9}"/>
    <dgm:cxn modelId="{AF7834BD-5F0B-4AEC-8E21-5091B9D5DF44}" type="presOf" srcId="{DC43C7F4-5542-43B3-A2E2-A1F68BB1ADEA}" destId="{B0F1C19D-23F5-4831-9C73-EB794D5D540C}" srcOrd="0" destOrd="0" presId="urn:microsoft.com/office/officeart/2005/8/layout/orgChart1"/>
    <dgm:cxn modelId="{DFB81EC1-689A-44D5-9407-B79ED7692DEA}" type="presOf" srcId="{0471E3D1-F3E1-4FD3-A6AD-786CA92133BF}" destId="{D2887E5A-9FF8-419F-811D-A7F1A8211C08}" srcOrd="0" destOrd="0" presId="urn:microsoft.com/office/officeart/2005/8/layout/orgChart1"/>
    <dgm:cxn modelId="{8AF047C3-A289-4487-B298-0FFD8DEE2868}" type="presOf" srcId="{52103835-50B7-48F1-B4A9-4A578E23682C}" destId="{859DB048-6B27-4E37-83DF-4269DECD04E1}" srcOrd="0" destOrd="0" presId="urn:microsoft.com/office/officeart/2005/8/layout/orgChart1"/>
    <dgm:cxn modelId="{8AA7CFC4-269E-4B99-993C-8DDE65EB58D5}" type="presOf" srcId="{E070848B-3858-4BF9-813A-E01D8B7BCE74}" destId="{BAE3A09A-FCF7-4258-BA02-36755BF67B06}" srcOrd="0" destOrd="0" presId="urn:microsoft.com/office/officeart/2005/8/layout/orgChart1"/>
    <dgm:cxn modelId="{B46557DF-D8DD-4D41-B779-55FBB850AB7B}" type="presOf" srcId="{68BBDC16-D7C2-48A2-9DFB-9A045C18DD07}" destId="{B27C57A6-5928-44A4-A790-4BF5598B63F3}" srcOrd="1" destOrd="0" presId="urn:microsoft.com/office/officeart/2005/8/layout/orgChart1"/>
    <dgm:cxn modelId="{DBF0EEE4-EDC0-49D7-97A4-7CC82C391ED2}" srcId="{D6DA8CE0-0549-497E-A301-B56A93ADEC15}" destId="{43FD0814-036E-460F-BA80-E4B62D7DB3F3}" srcOrd="0" destOrd="0" parTransId="{9FEA1408-0096-4B99-B7DA-72AABC168548}" sibTransId="{33AED4CC-C5F9-4153-82C8-CB74A224AE3F}"/>
    <dgm:cxn modelId="{A689AAF1-96C1-4329-827E-FD8B54BDAF43}" type="presOf" srcId="{68BBDC16-D7C2-48A2-9DFB-9A045C18DD07}" destId="{702B6CF6-DCE4-4FD7-B765-E87B71FB1846}" srcOrd="0" destOrd="0" presId="urn:microsoft.com/office/officeart/2005/8/layout/orgChart1"/>
    <dgm:cxn modelId="{5C59D3F4-4B64-4919-B0C4-16D60839B877}" type="presOf" srcId="{1F3497F4-E8E7-4C45-B89D-F952E5D687BC}" destId="{F0B36700-C099-4D29-89FA-3FCA3F0496A3}" srcOrd="0" destOrd="0" presId="urn:microsoft.com/office/officeart/2005/8/layout/orgChart1"/>
    <dgm:cxn modelId="{E29467FD-E3E2-46DA-8DF2-81D5CEC9E7D0}" srcId="{5697626D-0CAE-4960-A7D6-10FD8A142981}" destId="{E070848B-3858-4BF9-813A-E01D8B7BCE74}" srcOrd="2" destOrd="0" parTransId="{0774A2F8-F74E-4EA1-BE67-BD6FB13ECF57}" sibTransId="{17E689D7-CFCB-462E-9503-87EB4282F873}"/>
    <dgm:cxn modelId="{0F28DE6A-95F2-4078-84E9-7DFA8F2A7F8F}" type="presParOf" srcId="{56D48DB4-62B4-4947-BD98-D9A3A5103CDF}" destId="{BD0CAF85-9360-4879-AA5B-5993DC16A183}" srcOrd="0" destOrd="0" presId="urn:microsoft.com/office/officeart/2005/8/layout/orgChart1"/>
    <dgm:cxn modelId="{B7C26EBF-D0AE-4FD0-BE5C-11D85BAD18A9}" type="presParOf" srcId="{BD0CAF85-9360-4879-AA5B-5993DC16A183}" destId="{D93EECBA-DD00-479F-B05F-F1E44B79266B}" srcOrd="0" destOrd="0" presId="urn:microsoft.com/office/officeart/2005/8/layout/orgChart1"/>
    <dgm:cxn modelId="{F1DAFB6E-59A7-45AA-ADFD-0FF218B45466}" type="presParOf" srcId="{D93EECBA-DD00-479F-B05F-F1E44B79266B}" destId="{EBBD8710-6C96-4388-9AF2-092362E0B322}" srcOrd="0" destOrd="0" presId="urn:microsoft.com/office/officeart/2005/8/layout/orgChart1"/>
    <dgm:cxn modelId="{6513FCD7-217B-4145-9730-E4CF37C85BC8}" type="presParOf" srcId="{D93EECBA-DD00-479F-B05F-F1E44B79266B}" destId="{69841378-5141-4130-81EF-F7B4CF7F07DC}" srcOrd="1" destOrd="0" presId="urn:microsoft.com/office/officeart/2005/8/layout/orgChart1"/>
    <dgm:cxn modelId="{82F1ADAE-B9F5-47FF-B6FA-8E80B1AEA34C}" type="presParOf" srcId="{BD0CAF85-9360-4879-AA5B-5993DC16A183}" destId="{EA7E48B8-EFC6-41FB-8878-215194F8CC1C}" srcOrd="1" destOrd="0" presId="urn:microsoft.com/office/officeart/2005/8/layout/orgChart1"/>
    <dgm:cxn modelId="{833259E2-BDE5-4957-851D-E5785A71B4CD}" type="presParOf" srcId="{EA7E48B8-EFC6-41FB-8878-215194F8CC1C}" destId="{A27F0A45-7F18-4EC7-B96E-31D8DE2B648C}" srcOrd="0" destOrd="0" presId="urn:microsoft.com/office/officeart/2005/8/layout/orgChart1"/>
    <dgm:cxn modelId="{B955176A-BA11-41B6-921E-997FD13B6D12}" type="presParOf" srcId="{EA7E48B8-EFC6-41FB-8878-215194F8CC1C}" destId="{ED27CF3D-D357-4474-9B7E-F12036C1DA34}" srcOrd="1" destOrd="0" presId="urn:microsoft.com/office/officeart/2005/8/layout/orgChart1"/>
    <dgm:cxn modelId="{BBA3FD77-BDFB-4A8D-84A6-93195240F713}" type="presParOf" srcId="{ED27CF3D-D357-4474-9B7E-F12036C1DA34}" destId="{384E6EAB-4724-47BD-8E6E-5BAB204B4A94}" srcOrd="0" destOrd="0" presId="urn:microsoft.com/office/officeart/2005/8/layout/orgChart1"/>
    <dgm:cxn modelId="{F0821355-0CDF-4473-BCB9-E458CF638BF5}" type="presParOf" srcId="{384E6EAB-4724-47BD-8E6E-5BAB204B4A94}" destId="{46CBDDF5-74C0-4C65-AE9C-A74686881943}" srcOrd="0" destOrd="0" presId="urn:microsoft.com/office/officeart/2005/8/layout/orgChart1"/>
    <dgm:cxn modelId="{59905301-C483-4434-AE5D-B8AAB91DAA31}" type="presParOf" srcId="{384E6EAB-4724-47BD-8E6E-5BAB204B4A94}" destId="{CD399746-1C8A-4BA9-9ECE-A15F2E3980AC}" srcOrd="1" destOrd="0" presId="urn:microsoft.com/office/officeart/2005/8/layout/orgChart1"/>
    <dgm:cxn modelId="{A9E6B45B-F16B-4015-A1E1-20B514C82425}" type="presParOf" srcId="{ED27CF3D-D357-4474-9B7E-F12036C1DA34}" destId="{24995500-DEB6-42E9-9EF4-970493230BFF}" srcOrd="1" destOrd="0" presId="urn:microsoft.com/office/officeart/2005/8/layout/orgChart1"/>
    <dgm:cxn modelId="{93CBC6ED-E259-4919-848E-9BF56FBB6106}" type="presParOf" srcId="{ED27CF3D-D357-4474-9B7E-F12036C1DA34}" destId="{E6BE7A8C-05B4-459F-8579-16B1833445D7}" srcOrd="2" destOrd="0" presId="urn:microsoft.com/office/officeart/2005/8/layout/orgChart1"/>
    <dgm:cxn modelId="{5B0B4DCA-23E4-4EAD-BA9A-44F39A29374D}" type="presParOf" srcId="{EA7E48B8-EFC6-41FB-8878-215194F8CC1C}" destId="{0889DF0F-2E23-41BE-9A34-6D9DA6D14B09}" srcOrd="2" destOrd="0" presId="urn:microsoft.com/office/officeart/2005/8/layout/orgChart1"/>
    <dgm:cxn modelId="{48DB1D19-AEBF-4972-830C-9F5D385E8677}" type="presParOf" srcId="{EA7E48B8-EFC6-41FB-8878-215194F8CC1C}" destId="{04D24059-5448-44D2-883C-6FD015757069}" srcOrd="3" destOrd="0" presId="urn:microsoft.com/office/officeart/2005/8/layout/orgChart1"/>
    <dgm:cxn modelId="{008BE911-121A-4FC6-B570-6FD31434B041}" type="presParOf" srcId="{04D24059-5448-44D2-883C-6FD015757069}" destId="{85166979-E860-41E2-8BBB-FD479C2042E9}" srcOrd="0" destOrd="0" presId="urn:microsoft.com/office/officeart/2005/8/layout/orgChart1"/>
    <dgm:cxn modelId="{1548697B-72F8-4A14-AC8F-8D73CD7F9076}" type="presParOf" srcId="{85166979-E860-41E2-8BBB-FD479C2042E9}" destId="{BAE3A09A-FCF7-4258-BA02-36755BF67B06}" srcOrd="0" destOrd="0" presId="urn:microsoft.com/office/officeart/2005/8/layout/orgChart1"/>
    <dgm:cxn modelId="{9D3E9EC9-9CE1-4AB2-B141-93E744EE7CB2}" type="presParOf" srcId="{85166979-E860-41E2-8BBB-FD479C2042E9}" destId="{23729C1A-32B2-4CCC-872F-FBE3346D2FD7}" srcOrd="1" destOrd="0" presId="urn:microsoft.com/office/officeart/2005/8/layout/orgChart1"/>
    <dgm:cxn modelId="{5293D1A5-8087-4666-B46A-062BDD02F430}" type="presParOf" srcId="{04D24059-5448-44D2-883C-6FD015757069}" destId="{29EF9BF8-98F7-46B2-8AF1-819DA06B48F2}" srcOrd="1" destOrd="0" presId="urn:microsoft.com/office/officeart/2005/8/layout/orgChart1"/>
    <dgm:cxn modelId="{AD044ADB-282D-4824-A030-90AAE8790CE3}" type="presParOf" srcId="{04D24059-5448-44D2-883C-6FD015757069}" destId="{5A4DA4C3-9933-4ADB-9BA4-F7ADC01C4BC1}" srcOrd="2" destOrd="0" presId="urn:microsoft.com/office/officeart/2005/8/layout/orgChart1"/>
    <dgm:cxn modelId="{CC528DB7-179F-48BE-A745-7B2BA1AC32C5}" type="presParOf" srcId="{EA7E48B8-EFC6-41FB-8878-215194F8CC1C}" destId="{F0B36700-C099-4D29-89FA-3FCA3F0496A3}" srcOrd="4" destOrd="0" presId="urn:microsoft.com/office/officeart/2005/8/layout/orgChart1"/>
    <dgm:cxn modelId="{72B739BE-CE2F-43C9-A02C-F8F75BB356F6}" type="presParOf" srcId="{EA7E48B8-EFC6-41FB-8878-215194F8CC1C}" destId="{CE5650D7-9DCA-4F39-91AB-5F61168EE570}" srcOrd="5" destOrd="0" presId="urn:microsoft.com/office/officeart/2005/8/layout/orgChart1"/>
    <dgm:cxn modelId="{0A00ADA5-62E7-434F-B092-F08C5E144D59}" type="presParOf" srcId="{CE5650D7-9DCA-4F39-91AB-5F61168EE570}" destId="{B11B8D65-4078-4338-B692-5EB3A67F1DF9}" srcOrd="0" destOrd="0" presId="urn:microsoft.com/office/officeart/2005/8/layout/orgChart1"/>
    <dgm:cxn modelId="{AC97463C-4918-473C-BCEA-604021716FC1}" type="presParOf" srcId="{B11B8D65-4078-4338-B692-5EB3A67F1DF9}" destId="{39B7AE51-99CE-451B-95E9-85A0014969C7}" srcOrd="0" destOrd="0" presId="urn:microsoft.com/office/officeart/2005/8/layout/orgChart1"/>
    <dgm:cxn modelId="{912C6689-5676-4017-BB91-3E23543B9A3E}" type="presParOf" srcId="{B11B8D65-4078-4338-B692-5EB3A67F1DF9}" destId="{B819F389-2A83-49B7-822A-8EAAD70BB276}" srcOrd="1" destOrd="0" presId="urn:microsoft.com/office/officeart/2005/8/layout/orgChart1"/>
    <dgm:cxn modelId="{C227F32A-845B-419F-9B5E-FB9F25531077}" type="presParOf" srcId="{CE5650D7-9DCA-4F39-91AB-5F61168EE570}" destId="{074A0FAC-0AD3-4D9C-A4F9-17662230B91B}" srcOrd="1" destOrd="0" presId="urn:microsoft.com/office/officeart/2005/8/layout/orgChart1"/>
    <dgm:cxn modelId="{1950F0B1-8911-4129-9DCD-279EC9EF9064}" type="presParOf" srcId="{074A0FAC-0AD3-4D9C-A4F9-17662230B91B}" destId="{45DAC09D-0D10-4B49-A68A-9928AF4D0194}" srcOrd="0" destOrd="0" presId="urn:microsoft.com/office/officeart/2005/8/layout/orgChart1"/>
    <dgm:cxn modelId="{2BB9FEFC-F74A-45D0-8229-88DEC057C7E1}" type="presParOf" srcId="{074A0FAC-0AD3-4D9C-A4F9-17662230B91B}" destId="{B981422B-AD93-4E14-B5FB-9A58131EDD91}" srcOrd="1" destOrd="0" presId="urn:microsoft.com/office/officeart/2005/8/layout/orgChart1"/>
    <dgm:cxn modelId="{ADBB97D2-9763-4FC7-81D4-FD0B1D7B35B1}" type="presParOf" srcId="{B981422B-AD93-4E14-B5FB-9A58131EDD91}" destId="{200B8227-8858-4415-B8F0-99186FD93162}" srcOrd="0" destOrd="0" presId="urn:microsoft.com/office/officeart/2005/8/layout/orgChart1"/>
    <dgm:cxn modelId="{1C272BC4-BD07-4C71-9982-F6489AB5CC5E}" type="presParOf" srcId="{200B8227-8858-4415-B8F0-99186FD93162}" destId="{CD6E4A4C-23C0-45B7-9443-F3AD1ADD7E33}" srcOrd="0" destOrd="0" presId="urn:microsoft.com/office/officeart/2005/8/layout/orgChart1"/>
    <dgm:cxn modelId="{C2E4DD36-2927-46C0-80F4-C0EEDBBE60EC}" type="presParOf" srcId="{200B8227-8858-4415-B8F0-99186FD93162}" destId="{BFFBA1FD-8061-4AAA-843F-2CE03190C688}" srcOrd="1" destOrd="0" presId="urn:microsoft.com/office/officeart/2005/8/layout/orgChart1"/>
    <dgm:cxn modelId="{308075F8-14DA-4E54-A99A-E0E30A4006E5}" type="presParOf" srcId="{B981422B-AD93-4E14-B5FB-9A58131EDD91}" destId="{4F74775A-1F2B-4052-9292-552266E30695}" srcOrd="1" destOrd="0" presId="urn:microsoft.com/office/officeart/2005/8/layout/orgChart1"/>
    <dgm:cxn modelId="{ED0AF676-8D1F-4171-AEFB-F9E1764F4ED3}" type="presParOf" srcId="{B981422B-AD93-4E14-B5FB-9A58131EDD91}" destId="{CA4EC38B-EE84-4BF9-8927-CB05A0C18D7B}" srcOrd="2" destOrd="0" presId="urn:microsoft.com/office/officeart/2005/8/layout/orgChart1"/>
    <dgm:cxn modelId="{C7855E1A-24EB-460D-83C4-D8F9D59E87A7}" type="presParOf" srcId="{CE5650D7-9DCA-4F39-91AB-5F61168EE570}" destId="{DA3B43C5-60FE-4EFB-892F-9C6215F9E5DC}" srcOrd="2" destOrd="0" presId="urn:microsoft.com/office/officeart/2005/8/layout/orgChart1"/>
    <dgm:cxn modelId="{ECB29C07-F4D6-4F51-A242-9590DDA059EC}" type="presParOf" srcId="{EA7E48B8-EFC6-41FB-8878-215194F8CC1C}" destId="{78CB9228-7CF9-4F7A-9D73-DD164D2D8F6A}" srcOrd="6" destOrd="0" presId="urn:microsoft.com/office/officeart/2005/8/layout/orgChart1"/>
    <dgm:cxn modelId="{88E58A5B-BC61-423A-857D-17EDD58F60F8}" type="presParOf" srcId="{EA7E48B8-EFC6-41FB-8878-215194F8CC1C}" destId="{438841AD-E287-4B00-8952-3E527A209727}" srcOrd="7" destOrd="0" presId="urn:microsoft.com/office/officeart/2005/8/layout/orgChart1"/>
    <dgm:cxn modelId="{5134DA47-54EF-463B-96D0-61C6DCBCD5D8}" type="presParOf" srcId="{438841AD-E287-4B00-8952-3E527A209727}" destId="{B111A595-8D45-4CC8-BBA8-0A22CBE2B87B}" srcOrd="0" destOrd="0" presId="urn:microsoft.com/office/officeart/2005/8/layout/orgChart1"/>
    <dgm:cxn modelId="{3FD0D9A9-A405-4848-A458-475B4077D6F9}" type="presParOf" srcId="{B111A595-8D45-4CC8-BBA8-0A22CBE2B87B}" destId="{859DB048-6B27-4E37-83DF-4269DECD04E1}" srcOrd="0" destOrd="0" presId="urn:microsoft.com/office/officeart/2005/8/layout/orgChart1"/>
    <dgm:cxn modelId="{5420485B-D81B-462D-9889-BA9A6300DC2A}" type="presParOf" srcId="{B111A595-8D45-4CC8-BBA8-0A22CBE2B87B}" destId="{3D714AEC-B3D5-4B39-9BBE-FA11E454EAB7}" srcOrd="1" destOrd="0" presId="urn:microsoft.com/office/officeart/2005/8/layout/orgChart1"/>
    <dgm:cxn modelId="{4903ED95-FBFE-4E0C-9D4F-C283A8546C0A}" type="presParOf" srcId="{438841AD-E287-4B00-8952-3E527A209727}" destId="{8E196CB8-650A-40C9-8C12-8202FBD79CF9}" srcOrd="1" destOrd="0" presId="urn:microsoft.com/office/officeart/2005/8/layout/orgChart1"/>
    <dgm:cxn modelId="{F52CBE2D-0E25-42BC-9C7D-C24BF8670518}" type="presParOf" srcId="{438841AD-E287-4B00-8952-3E527A209727}" destId="{32C083AC-5BC9-42C7-95B2-F4FB56DB31EF}" srcOrd="2" destOrd="0" presId="urn:microsoft.com/office/officeart/2005/8/layout/orgChart1"/>
    <dgm:cxn modelId="{161A2B4D-86B1-48F9-A7D8-4F62B8D3A00C}" type="presParOf" srcId="{EA7E48B8-EFC6-41FB-8878-215194F8CC1C}" destId="{B0F1C19D-23F5-4831-9C73-EB794D5D540C}" srcOrd="8" destOrd="0" presId="urn:microsoft.com/office/officeart/2005/8/layout/orgChart1"/>
    <dgm:cxn modelId="{9304E107-D65A-43B8-89AB-9A392CD2B3DF}" type="presParOf" srcId="{EA7E48B8-EFC6-41FB-8878-215194F8CC1C}" destId="{8D87D007-5C44-41C1-9B6E-019AEB762944}" srcOrd="9" destOrd="0" presId="urn:microsoft.com/office/officeart/2005/8/layout/orgChart1"/>
    <dgm:cxn modelId="{C1F06F7B-A7F7-4E9F-A85D-0B19345E13E7}" type="presParOf" srcId="{8D87D007-5C44-41C1-9B6E-019AEB762944}" destId="{251BFB4A-1128-4265-A3C1-DBBB1CF230AC}" srcOrd="0" destOrd="0" presId="urn:microsoft.com/office/officeart/2005/8/layout/orgChart1"/>
    <dgm:cxn modelId="{9950928D-6B5D-4488-912F-372B0D0548B6}" type="presParOf" srcId="{251BFB4A-1128-4265-A3C1-DBBB1CF230AC}" destId="{702B6CF6-DCE4-4FD7-B765-E87B71FB1846}" srcOrd="0" destOrd="0" presId="urn:microsoft.com/office/officeart/2005/8/layout/orgChart1"/>
    <dgm:cxn modelId="{E633AAEC-DAD5-43EA-8824-9BBD80BFE893}" type="presParOf" srcId="{251BFB4A-1128-4265-A3C1-DBBB1CF230AC}" destId="{B27C57A6-5928-44A4-A790-4BF5598B63F3}" srcOrd="1" destOrd="0" presId="urn:microsoft.com/office/officeart/2005/8/layout/orgChart1"/>
    <dgm:cxn modelId="{38B18111-7710-47BD-B7BA-E1653FBC33F5}" type="presParOf" srcId="{8D87D007-5C44-41C1-9B6E-019AEB762944}" destId="{36B6D653-B6F2-4940-9B6D-B52F019139ED}" srcOrd="1" destOrd="0" presId="urn:microsoft.com/office/officeart/2005/8/layout/orgChart1"/>
    <dgm:cxn modelId="{0915DA15-C3F6-4DCA-9727-A4851BF73D62}" type="presParOf" srcId="{8D87D007-5C44-41C1-9B6E-019AEB762944}" destId="{F09B75FB-DF54-47FF-A85C-EB106EAE7636}" srcOrd="2" destOrd="0" presId="urn:microsoft.com/office/officeart/2005/8/layout/orgChart1"/>
    <dgm:cxn modelId="{BB4A031E-0942-489C-9DEE-68E1D4422C53}" type="presParOf" srcId="{BD0CAF85-9360-4879-AA5B-5993DC16A183}" destId="{4A545356-EAA0-4D1E-9512-7903D5A82038}" srcOrd="2" destOrd="0" presId="urn:microsoft.com/office/officeart/2005/8/layout/orgChart1"/>
    <dgm:cxn modelId="{E3CBAEDC-2DF5-4DCD-B336-C5A761D8B41F}" type="presParOf" srcId="{4A545356-EAA0-4D1E-9512-7903D5A82038}" destId="{066E2552-DB68-47DB-978A-E3BDC4481742}" srcOrd="0" destOrd="0" presId="urn:microsoft.com/office/officeart/2005/8/layout/orgChart1"/>
    <dgm:cxn modelId="{F9561D80-644A-4BD1-A5CC-5D05F1227922}" type="presParOf" srcId="{4A545356-EAA0-4D1E-9512-7903D5A82038}" destId="{E4434C5F-54DC-406A-99A2-554BE61AB013}" srcOrd="1" destOrd="0" presId="urn:microsoft.com/office/officeart/2005/8/layout/orgChart1"/>
    <dgm:cxn modelId="{9CE66044-3BFD-4386-81FC-4C4CF800DE38}" type="presParOf" srcId="{E4434C5F-54DC-406A-99A2-554BE61AB013}" destId="{FDCB80C1-7B8C-49D0-8777-753B1F5F306F}" srcOrd="0" destOrd="0" presId="urn:microsoft.com/office/officeart/2005/8/layout/orgChart1"/>
    <dgm:cxn modelId="{390FDB5B-25F8-4D4D-85C9-181BFE79827F}" type="presParOf" srcId="{FDCB80C1-7B8C-49D0-8777-753B1F5F306F}" destId="{D2887E5A-9FF8-419F-811D-A7F1A8211C08}" srcOrd="0" destOrd="0" presId="urn:microsoft.com/office/officeart/2005/8/layout/orgChart1"/>
    <dgm:cxn modelId="{AEE05F6A-14FB-4995-BEDE-AC1878EDB229}" type="presParOf" srcId="{FDCB80C1-7B8C-49D0-8777-753B1F5F306F}" destId="{77E3BBDB-DF9A-48A2-AB92-99E47E2E7092}" srcOrd="1" destOrd="0" presId="urn:microsoft.com/office/officeart/2005/8/layout/orgChart1"/>
    <dgm:cxn modelId="{93DD8B97-7304-4FD5-BA1E-36ABA99328EA}" type="presParOf" srcId="{E4434C5F-54DC-406A-99A2-554BE61AB013}" destId="{8A9569BA-C19A-492A-BED9-A1841BF65C6A}" srcOrd="1" destOrd="0" presId="urn:microsoft.com/office/officeart/2005/8/layout/orgChart1"/>
    <dgm:cxn modelId="{F31BC3BD-9059-42CF-B2D9-C25168B3A445}" type="presParOf" srcId="{E4434C5F-54DC-406A-99A2-554BE61AB013}" destId="{F05B09E9-A312-4558-A9F1-050D8D577B6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6E2552-DB68-47DB-978A-E3BDC4481742}">
      <dsp:nvSpPr>
        <dsp:cNvPr id="0" name=""/>
        <dsp:cNvSpPr/>
      </dsp:nvSpPr>
      <dsp:spPr>
        <a:xfrm>
          <a:off x="4818907" y="1605440"/>
          <a:ext cx="179714" cy="787319"/>
        </a:xfrm>
        <a:custGeom>
          <a:avLst/>
          <a:gdLst/>
          <a:ahLst/>
          <a:cxnLst/>
          <a:rect l="0" t="0" r="0" b="0"/>
          <a:pathLst>
            <a:path>
              <a:moveTo>
                <a:pt x="179714" y="0"/>
              </a:moveTo>
              <a:lnTo>
                <a:pt x="179714" y="787319"/>
              </a:lnTo>
              <a:lnTo>
                <a:pt x="0" y="7873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F1C19D-23F5-4831-9C73-EB794D5D540C}">
      <dsp:nvSpPr>
        <dsp:cNvPr id="0" name=""/>
        <dsp:cNvSpPr/>
      </dsp:nvSpPr>
      <dsp:spPr>
        <a:xfrm>
          <a:off x="4998621" y="1605440"/>
          <a:ext cx="4141985" cy="15746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4924"/>
              </a:lnTo>
              <a:lnTo>
                <a:pt x="4141985" y="1394924"/>
              </a:lnTo>
              <a:lnTo>
                <a:pt x="4141985" y="15746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CB9228-7CF9-4F7A-9D73-DD164D2D8F6A}">
      <dsp:nvSpPr>
        <dsp:cNvPr id="0" name=""/>
        <dsp:cNvSpPr/>
      </dsp:nvSpPr>
      <dsp:spPr>
        <a:xfrm>
          <a:off x="4998621" y="1605440"/>
          <a:ext cx="2070992" cy="15746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4924"/>
              </a:lnTo>
              <a:lnTo>
                <a:pt x="2070992" y="1394924"/>
              </a:lnTo>
              <a:lnTo>
                <a:pt x="2070992" y="15746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DAC09D-0D10-4B49-A68A-9928AF4D0194}">
      <dsp:nvSpPr>
        <dsp:cNvPr id="0" name=""/>
        <dsp:cNvSpPr/>
      </dsp:nvSpPr>
      <dsp:spPr>
        <a:xfrm>
          <a:off x="4313995" y="4035861"/>
          <a:ext cx="256734" cy="7873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7319"/>
              </a:lnTo>
              <a:lnTo>
                <a:pt x="256734" y="7873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B36700-C099-4D29-89FA-3FCA3F0496A3}">
      <dsp:nvSpPr>
        <dsp:cNvPr id="0" name=""/>
        <dsp:cNvSpPr/>
      </dsp:nvSpPr>
      <dsp:spPr>
        <a:xfrm>
          <a:off x="4952901" y="1605440"/>
          <a:ext cx="91440" cy="15746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746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89DF0F-2E23-41BE-9A34-6D9DA6D14B09}">
      <dsp:nvSpPr>
        <dsp:cNvPr id="0" name=""/>
        <dsp:cNvSpPr/>
      </dsp:nvSpPr>
      <dsp:spPr>
        <a:xfrm>
          <a:off x="2927628" y="1605440"/>
          <a:ext cx="2070992" cy="1574638"/>
        </a:xfrm>
        <a:custGeom>
          <a:avLst/>
          <a:gdLst/>
          <a:ahLst/>
          <a:cxnLst/>
          <a:rect l="0" t="0" r="0" b="0"/>
          <a:pathLst>
            <a:path>
              <a:moveTo>
                <a:pt x="2070992" y="0"/>
              </a:moveTo>
              <a:lnTo>
                <a:pt x="2070992" y="1394924"/>
              </a:lnTo>
              <a:lnTo>
                <a:pt x="0" y="1394924"/>
              </a:lnTo>
              <a:lnTo>
                <a:pt x="0" y="15746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7F0A45-7F18-4EC7-B96E-31D8DE2B648C}">
      <dsp:nvSpPr>
        <dsp:cNvPr id="0" name=""/>
        <dsp:cNvSpPr/>
      </dsp:nvSpPr>
      <dsp:spPr>
        <a:xfrm>
          <a:off x="856636" y="1605440"/>
          <a:ext cx="4141985" cy="1574638"/>
        </a:xfrm>
        <a:custGeom>
          <a:avLst/>
          <a:gdLst/>
          <a:ahLst/>
          <a:cxnLst/>
          <a:rect l="0" t="0" r="0" b="0"/>
          <a:pathLst>
            <a:path>
              <a:moveTo>
                <a:pt x="4141985" y="0"/>
              </a:moveTo>
              <a:lnTo>
                <a:pt x="4141985" y="1394924"/>
              </a:lnTo>
              <a:lnTo>
                <a:pt x="0" y="1394924"/>
              </a:lnTo>
              <a:lnTo>
                <a:pt x="0" y="15746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BD8710-6C96-4388-9AF2-092362E0B322}">
      <dsp:nvSpPr>
        <dsp:cNvPr id="0" name=""/>
        <dsp:cNvSpPr/>
      </dsp:nvSpPr>
      <dsp:spPr>
        <a:xfrm>
          <a:off x="4142839" y="749658"/>
          <a:ext cx="1711564" cy="855782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n>
                <a:noFill/>
              </a:ln>
            </a:rPr>
            <a:t>Crime occurs (and is reported)</a:t>
          </a:r>
        </a:p>
      </dsp:txBody>
      <dsp:txXfrm>
        <a:off x="4142839" y="749658"/>
        <a:ext cx="1711564" cy="855782"/>
      </dsp:txXfrm>
    </dsp:sp>
    <dsp:sp modelId="{46CBDDF5-74C0-4C65-AE9C-A74686881943}">
      <dsp:nvSpPr>
        <dsp:cNvPr id="0" name=""/>
        <dsp:cNvSpPr/>
      </dsp:nvSpPr>
      <dsp:spPr>
        <a:xfrm>
          <a:off x="854" y="3180079"/>
          <a:ext cx="1711564" cy="855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n>
                <a:noFill/>
              </a:ln>
            </a:rPr>
            <a:t>Administrative Segment</a:t>
          </a:r>
        </a:p>
      </dsp:txBody>
      <dsp:txXfrm>
        <a:off x="854" y="3180079"/>
        <a:ext cx="1711564" cy="855782"/>
      </dsp:txXfrm>
    </dsp:sp>
    <dsp:sp modelId="{BAE3A09A-FCF7-4258-BA02-36755BF67B06}">
      <dsp:nvSpPr>
        <dsp:cNvPr id="0" name=""/>
        <dsp:cNvSpPr/>
      </dsp:nvSpPr>
      <dsp:spPr>
        <a:xfrm>
          <a:off x="2071846" y="3180079"/>
          <a:ext cx="1711564" cy="855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n>
                <a:noFill/>
              </a:ln>
            </a:rPr>
            <a:t>Offense Segment</a:t>
          </a:r>
        </a:p>
      </dsp:txBody>
      <dsp:txXfrm>
        <a:off x="2071846" y="3180079"/>
        <a:ext cx="1711564" cy="855782"/>
      </dsp:txXfrm>
    </dsp:sp>
    <dsp:sp modelId="{39B7AE51-99CE-451B-95E9-85A0014969C7}">
      <dsp:nvSpPr>
        <dsp:cNvPr id="0" name=""/>
        <dsp:cNvSpPr/>
      </dsp:nvSpPr>
      <dsp:spPr>
        <a:xfrm>
          <a:off x="4142839" y="3180079"/>
          <a:ext cx="1711564" cy="855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n>
                <a:noFill/>
              </a:ln>
            </a:rPr>
            <a:t>Offender Segment</a:t>
          </a:r>
        </a:p>
      </dsp:txBody>
      <dsp:txXfrm>
        <a:off x="4142839" y="3180079"/>
        <a:ext cx="1711564" cy="855782"/>
      </dsp:txXfrm>
    </dsp:sp>
    <dsp:sp modelId="{CD6E4A4C-23C0-45B7-9443-F3AD1ADD7E33}">
      <dsp:nvSpPr>
        <dsp:cNvPr id="0" name=""/>
        <dsp:cNvSpPr/>
      </dsp:nvSpPr>
      <dsp:spPr>
        <a:xfrm>
          <a:off x="4570730" y="4395289"/>
          <a:ext cx="1711564" cy="855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n>
                <a:noFill/>
              </a:ln>
            </a:rPr>
            <a:t>Arrestee Segment</a:t>
          </a:r>
        </a:p>
      </dsp:txBody>
      <dsp:txXfrm>
        <a:off x="4570730" y="4395289"/>
        <a:ext cx="1711564" cy="855782"/>
      </dsp:txXfrm>
    </dsp:sp>
    <dsp:sp modelId="{859DB048-6B27-4E37-83DF-4269DECD04E1}">
      <dsp:nvSpPr>
        <dsp:cNvPr id="0" name=""/>
        <dsp:cNvSpPr/>
      </dsp:nvSpPr>
      <dsp:spPr>
        <a:xfrm>
          <a:off x="6213832" y="3180079"/>
          <a:ext cx="1711564" cy="855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n>
                <a:noFill/>
              </a:ln>
            </a:rPr>
            <a:t>Victim Segment</a:t>
          </a:r>
        </a:p>
      </dsp:txBody>
      <dsp:txXfrm>
        <a:off x="6213832" y="3180079"/>
        <a:ext cx="1711564" cy="855782"/>
      </dsp:txXfrm>
    </dsp:sp>
    <dsp:sp modelId="{702B6CF6-DCE4-4FD7-B765-E87B71FB1846}">
      <dsp:nvSpPr>
        <dsp:cNvPr id="0" name=""/>
        <dsp:cNvSpPr/>
      </dsp:nvSpPr>
      <dsp:spPr>
        <a:xfrm>
          <a:off x="8284824" y="3180079"/>
          <a:ext cx="1711564" cy="855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n>
                <a:noFill/>
              </a:ln>
            </a:rPr>
            <a:t>Property Segment</a:t>
          </a:r>
        </a:p>
      </dsp:txBody>
      <dsp:txXfrm>
        <a:off x="8284824" y="3180079"/>
        <a:ext cx="1711564" cy="855782"/>
      </dsp:txXfrm>
    </dsp:sp>
    <dsp:sp modelId="{D2887E5A-9FF8-419F-811D-A7F1A8211C08}">
      <dsp:nvSpPr>
        <dsp:cNvPr id="0" name=""/>
        <dsp:cNvSpPr/>
      </dsp:nvSpPr>
      <dsp:spPr>
        <a:xfrm>
          <a:off x="3107343" y="1964868"/>
          <a:ext cx="1711564" cy="855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n>
                <a:noFill/>
              </a:ln>
            </a:rPr>
            <a:t>Group B Arrest</a:t>
          </a:r>
        </a:p>
      </dsp:txBody>
      <dsp:txXfrm>
        <a:off x="3107343" y="1964868"/>
        <a:ext cx="1711564" cy="8557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4D34-9E85-46D7-9A5E-6DC58D186264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A61A-E646-489B-9A50-E652772A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41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4D34-9E85-46D7-9A5E-6DC58D186264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A61A-E646-489B-9A50-E652772A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9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4D34-9E85-46D7-9A5E-6DC58D186264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A61A-E646-489B-9A50-E652772A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50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4D34-9E85-46D7-9A5E-6DC58D186264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A61A-E646-489B-9A50-E652772A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4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4D34-9E85-46D7-9A5E-6DC58D186264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A61A-E646-489B-9A50-E652772A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28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4D34-9E85-46D7-9A5E-6DC58D186264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A61A-E646-489B-9A50-E652772A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70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4D34-9E85-46D7-9A5E-6DC58D186264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A61A-E646-489B-9A50-E652772A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54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4D34-9E85-46D7-9A5E-6DC58D186264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A61A-E646-489B-9A50-E652772A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44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4D34-9E85-46D7-9A5E-6DC58D186264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A61A-E646-489B-9A50-E652772A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4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4D34-9E85-46D7-9A5E-6DC58D186264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A61A-E646-489B-9A50-E652772A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26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4D34-9E85-46D7-9A5E-6DC58D186264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A61A-E646-489B-9A50-E652772A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97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F4D34-9E85-46D7-9A5E-6DC58D186264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7A61A-E646-489B-9A50-E652772A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6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7A97F91-7397-491D-BE72-16B1326D5E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5758898"/>
              </p:ext>
            </p:extLst>
          </p:nvPr>
        </p:nvGraphicFramePr>
        <p:xfrm>
          <a:off x="1097378" y="428635"/>
          <a:ext cx="9997243" cy="6000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0307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22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D. Kaplan</dc:creator>
  <cp:lastModifiedBy>Jacob D. Kaplan</cp:lastModifiedBy>
  <cp:revision>2</cp:revision>
  <dcterms:created xsi:type="dcterms:W3CDTF">2021-06-06T15:06:06Z</dcterms:created>
  <dcterms:modified xsi:type="dcterms:W3CDTF">2021-06-06T15:17:45Z</dcterms:modified>
</cp:coreProperties>
</file>