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FF414C-429C-400B-A53E-A06CBBD9DC7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97626D-0CAE-4960-A7D6-10FD8A142981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2400" dirty="0">
              <a:ln>
                <a:noFill/>
              </a:ln>
            </a:rPr>
            <a:t>Administrative Segment</a:t>
          </a:r>
        </a:p>
      </dgm:t>
    </dgm:pt>
    <dgm:pt modelId="{39FD5052-F118-48EF-973A-7A1E08945E73}" type="parTrans" cxnId="{09E4256C-8DB5-42CE-B8A0-9B54902B09C2}">
      <dgm:prSet/>
      <dgm:spPr/>
      <dgm:t>
        <a:bodyPr/>
        <a:lstStyle/>
        <a:p>
          <a:endParaRPr lang="en-US" sz="2000">
            <a:ln>
              <a:noFill/>
            </a:ln>
          </a:endParaRPr>
        </a:p>
      </dgm:t>
    </dgm:pt>
    <dgm:pt modelId="{8DF9C969-4CAC-414F-A597-68BD1A9079EB}" type="sibTrans" cxnId="{09E4256C-8DB5-42CE-B8A0-9B54902B09C2}">
      <dgm:prSet/>
      <dgm:spPr/>
      <dgm:t>
        <a:bodyPr/>
        <a:lstStyle/>
        <a:p>
          <a:endParaRPr lang="en-US">
            <a:ln>
              <a:noFill/>
            </a:ln>
          </a:endParaRPr>
        </a:p>
      </dgm:t>
    </dgm:pt>
    <dgm:pt modelId="{E070848B-3858-4BF9-813A-E01D8B7BCE74}">
      <dgm:prSet phldrT="[Text]" custT="1"/>
      <dgm:spPr/>
      <dgm:t>
        <a:bodyPr/>
        <a:lstStyle/>
        <a:p>
          <a:r>
            <a:rPr lang="en-US" sz="2400" dirty="0">
              <a:ln>
                <a:noFill/>
              </a:ln>
            </a:rPr>
            <a:t>Offense Segment</a:t>
          </a:r>
        </a:p>
      </dgm:t>
    </dgm:pt>
    <dgm:pt modelId="{0774A2F8-F74E-4EA1-BE67-BD6FB13ECF57}" type="parTrans" cxnId="{E29467FD-E3E2-46DA-8DF2-81D5CEC9E7D0}">
      <dgm:prSet/>
      <dgm:spPr/>
      <dgm:t>
        <a:bodyPr/>
        <a:lstStyle/>
        <a:p>
          <a:endParaRPr lang="en-US" sz="2000">
            <a:ln>
              <a:noFill/>
            </a:ln>
          </a:endParaRPr>
        </a:p>
      </dgm:t>
    </dgm:pt>
    <dgm:pt modelId="{17E689D7-CFCB-462E-9503-87EB4282F873}" type="sibTrans" cxnId="{E29467FD-E3E2-46DA-8DF2-81D5CEC9E7D0}">
      <dgm:prSet/>
      <dgm:spPr/>
      <dgm:t>
        <a:bodyPr/>
        <a:lstStyle/>
        <a:p>
          <a:endParaRPr lang="en-US">
            <a:ln>
              <a:noFill/>
            </a:ln>
          </a:endParaRPr>
        </a:p>
      </dgm:t>
    </dgm:pt>
    <dgm:pt modelId="{68BBDC16-D7C2-48A2-9DFB-9A045C18DD07}">
      <dgm:prSet phldrT="[Text]" custT="1"/>
      <dgm:spPr/>
      <dgm:t>
        <a:bodyPr/>
        <a:lstStyle/>
        <a:p>
          <a:r>
            <a:rPr lang="en-US" sz="2400" dirty="0">
              <a:ln>
                <a:noFill/>
              </a:ln>
            </a:rPr>
            <a:t>Property Segment</a:t>
          </a:r>
        </a:p>
      </dgm:t>
    </dgm:pt>
    <dgm:pt modelId="{DC43C7F4-5542-43B3-A2E2-A1F68BB1ADEA}" type="parTrans" cxnId="{F5E22741-D7BA-4617-82A1-C6FFDFEEBFE8}">
      <dgm:prSet/>
      <dgm:spPr/>
      <dgm:t>
        <a:bodyPr/>
        <a:lstStyle/>
        <a:p>
          <a:endParaRPr lang="en-US" sz="2000">
            <a:ln>
              <a:noFill/>
            </a:ln>
          </a:endParaRPr>
        </a:p>
      </dgm:t>
    </dgm:pt>
    <dgm:pt modelId="{B4DB9D0A-BE53-4DBD-9411-8F6D53399010}" type="sibTrans" cxnId="{F5E22741-D7BA-4617-82A1-C6FFDFEEBFE8}">
      <dgm:prSet/>
      <dgm:spPr/>
      <dgm:t>
        <a:bodyPr/>
        <a:lstStyle/>
        <a:p>
          <a:endParaRPr lang="en-US">
            <a:ln>
              <a:noFill/>
            </a:ln>
          </a:endParaRPr>
        </a:p>
      </dgm:t>
    </dgm:pt>
    <dgm:pt modelId="{52103835-50B7-48F1-B4A9-4A578E23682C}">
      <dgm:prSet custT="1"/>
      <dgm:spPr/>
      <dgm:t>
        <a:bodyPr/>
        <a:lstStyle/>
        <a:p>
          <a:r>
            <a:rPr lang="en-US" sz="2400" dirty="0">
              <a:ln>
                <a:noFill/>
              </a:ln>
            </a:rPr>
            <a:t>Victim Segment</a:t>
          </a:r>
        </a:p>
      </dgm:t>
    </dgm:pt>
    <dgm:pt modelId="{E07DD7F9-45B2-414D-AE9C-A9E6B90AEB18}" type="parTrans" cxnId="{8395C4A8-18DF-4D01-9292-4A394D72BD54}">
      <dgm:prSet/>
      <dgm:spPr/>
      <dgm:t>
        <a:bodyPr/>
        <a:lstStyle/>
        <a:p>
          <a:endParaRPr lang="en-US" sz="2000">
            <a:ln>
              <a:noFill/>
            </a:ln>
          </a:endParaRPr>
        </a:p>
      </dgm:t>
    </dgm:pt>
    <dgm:pt modelId="{074B0C9B-0852-464A-8601-395AFDB3DED9}" type="sibTrans" cxnId="{8395C4A8-18DF-4D01-9292-4A394D72BD54}">
      <dgm:prSet/>
      <dgm:spPr/>
      <dgm:t>
        <a:bodyPr/>
        <a:lstStyle/>
        <a:p>
          <a:endParaRPr lang="en-US">
            <a:ln>
              <a:noFill/>
            </a:ln>
          </a:endParaRPr>
        </a:p>
      </dgm:t>
    </dgm:pt>
    <dgm:pt modelId="{D6DA8CE0-0549-497E-A301-B56A93ADEC15}">
      <dgm:prSet custT="1"/>
      <dgm:spPr/>
      <dgm:t>
        <a:bodyPr/>
        <a:lstStyle/>
        <a:p>
          <a:r>
            <a:rPr lang="en-US" sz="2400" dirty="0">
              <a:ln>
                <a:noFill/>
              </a:ln>
            </a:rPr>
            <a:t>Offender Segment</a:t>
          </a:r>
        </a:p>
      </dgm:t>
    </dgm:pt>
    <dgm:pt modelId="{1F3497F4-E8E7-4C45-B89D-F952E5D687BC}" type="parTrans" cxnId="{AE09B752-8A7F-4553-A676-3EB130FBCFF0}">
      <dgm:prSet/>
      <dgm:spPr/>
      <dgm:t>
        <a:bodyPr/>
        <a:lstStyle/>
        <a:p>
          <a:endParaRPr lang="en-US" sz="2000">
            <a:ln>
              <a:noFill/>
            </a:ln>
          </a:endParaRPr>
        </a:p>
      </dgm:t>
    </dgm:pt>
    <dgm:pt modelId="{FF52B8DE-BADB-4506-A6A9-E47041F2467C}" type="sibTrans" cxnId="{AE09B752-8A7F-4553-A676-3EB130FBCFF0}">
      <dgm:prSet/>
      <dgm:spPr/>
      <dgm:t>
        <a:bodyPr/>
        <a:lstStyle/>
        <a:p>
          <a:endParaRPr lang="en-US">
            <a:ln>
              <a:noFill/>
            </a:ln>
          </a:endParaRPr>
        </a:p>
      </dgm:t>
    </dgm:pt>
    <dgm:pt modelId="{43FD0814-036E-460F-BA80-E4B62D7DB3F3}">
      <dgm:prSet custT="1"/>
      <dgm:spPr/>
      <dgm:t>
        <a:bodyPr/>
        <a:lstStyle/>
        <a:p>
          <a:r>
            <a:rPr lang="en-US" sz="2400" dirty="0">
              <a:ln>
                <a:noFill/>
              </a:ln>
            </a:rPr>
            <a:t>Arrestee Segment</a:t>
          </a:r>
        </a:p>
      </dgm:t>
    </dgm:pt>
    <dgm:pt modelId="{9FEA1408-0096-4B99-B7DA-72AABC168548}" type="parTrans" cxnId="{DBF0EEE4-EDC0-49D7-97A4-7CC82C391ED2}">
      <dgm:prSet/>
      <dgm:spPr/>
      <dgm:t>
        <a:bodyPr/>
        <a:lstStyle/>
        <a:p>
          <a:endParaRPr lang="en-US" sz="2000">
            <a:ln>
              <a:noFill/>
            </a:ln>
          </a:endParaRPr>
        </a:p>
      </dgm:t>
    </dgm:pt>
    <dgm:pt modelId="{33AED4CC-C5F9-4153-82C8-CB74A224AE3F}" type="sibTrans" cxnId="{DBF0EEE4-EDC0-49D7-97A4-7CC82C391ED2}">
      <dgm:prSet/>
      <dgm:spPr/>
      <dgm:t>
        <a:bodyPr/>
        <a:lstStyle/>
        <a:p>
          <a:endParaRPr lang="en-US">
            <a:ln>
              <a:noFill/>
            </a:ln>
          </a:endParaRPr>
        </a:p>
      </dgm:t>
    </dgm:pt>
    <dgm:pt modelId="{990328BC-0AFA-4664-AD9D-12764C38A9A4}">
      <dgm:prSet custT="1"/>
      <dgm:spPr>
        <a:solidFill>
          <a:schemeClr val="accent2"/>
        </a:solidFill>
      </dgm:spPr>
      <dgm:t>
        <a:bodyPr/>
        <a:lstStyle/>
        <a:p>
          <a:r>
            <a:rPr lang="en-US" sz="2400" dirty="0"/>
            <a:t>Crime is Reported</a:t>
          </a:r>
        </a:p>
      </dgm:t>
    </dgm:pt>
    <dgm:pt modelId="{28DDF070-C997-436A-8208-5C304BF72D54}" type="parTrans" cxnId="{3998AB37-24F7-4EEC-9239-F21719EA13CC}">
      <dgm:prSet/>
      <dgm:spPr/>
      <dgm:t>
        <a:bodyPr/>
        <a:lstStyle/>
        <a:p>
          <a:endParaRPr lang="en-US" sz="2000"/>
        </a:p>
      </dgm:t>
    </dgm:pt>
    <dgm:pt modelId="{7C1C0863-4BA0-4A6F-9A38-661A094992E2}" type="sibTrans" cxnId="{3998AB37-24F7-4EEC-9239-F21719EA13CC}">
      <dgm:prSet/>
      <dgm:spPr/>
      <dgm:t>
        <a:bodyPr/>
        <a:lstStyle/>
        <a:p>
          <a:endParaRPr lang="en-US"/>
        </a:p>
      </dgm:t>
    </dgm:pt>
    <dgm:pt modelId="{9993C4FF-7142-4BEB-AFB7-E0B4E828BF31}">
      <dgm:prSet custT="1"/>
      <dgm:spPr>
        <a:solidFill>
          <a:schemeClr val="accent2"/>
        </a:solidFill>
      </dgm:spPr>
      <dgm:t>
        <a:bodyPr/>
        <a:lstStyle/>
        <a:p>
          <a:r>
            <a:rPr lang="en-US" sz="2400" dirty="0"/>
            <a:t>Crime Occurs</a:t>
          </a:r>
        </a:p>
      </dgm:t>
    </dgm:pt>
    <dgm:pt modelId="{AB89FD6B-5C62-4300-9FC2-4EE74C66043D}" type="parTrans" cxnId="{85DEB678-8B79-4F3B-B490-0AE077DACCFB}">
      <dgm:prSet/>
      <dgm:spPr/>
      <dgm:t>
        <a:bodyPr/>
        <a:lstStyle/>
        <a:p>
          <a:endParaRPr lang="en-US"/>
        </a:p>
      </dgm:t>
    </dgm:pt>
    <dgm:pt modelId="{F95559B5-A5F3-4B2F-B117-CCCC4A322F26}" type="sibTrans" cxnId="{85DEB678-8B79-4F3B-B490-0AE077DACCFB}">
      <dgm:prSet/>
      <dgm:spPr/>
      <dgm:t>
        <a:bodyPr/>
        <a:lstStyle/>
        <a:p>
          <a:endParaRPr lang="en-US"/>
        </a:p>
      </dgm:t>
    </dgm:pt>
    <dgm:pt modelId="{1315195D-F25B-4206-BB45-7E09998DED72}">
      <dgm:prSet custT="1"/>
      <dgm:spPr/>
      <dgm:t>
        <a:bodyPr/>
        <a:lstStyle/>
        <a:p>
          <a:r>
            <a:rPr lang="en-US" sz="2400" dirty="0"/>
            <a:t>Group B Arrest</a:t>
          </a:r>
        </a:p>
      </dgm:t>
    </dgm:pt>
    <dgm:pt modelId="{1FBB86B6-D801-4779-B30B-1F294DC7CEED}" type="parTrans" cxnId="{1250EF30-D236-418B-B3FD-AC12112404AC}">
      <dgm:prSet/>
      <dgm:spPr/>
      <dgm:t>
        <a:bodyPr/>
        <a:lstStyle/>
        <a:p>
          <a:endParaRPr lang="en-US" sz="2000"/>
        </a:p>
      </dgm:t>
    </dgm:pt>
    <dgm:pt modelId="{725C914C-E103-4660-93F2-EEA204851215}" type="sibTrans" cxnId="{1250EF30-D236-418B-B3FD-AC12112404AC}">
      <dgm:prSet/>
      <dgm:spPr/>
      <dgm:t>
        <a:bodyPr/>
        <a:lstStyle/>
        <a:p>
          <a:endParaRPr lang="en-US"/>
        </a:p>
      </dgm:t>
    </dgm:pt>
    <dgm:pt modelId="{56D48DB4-62B4-4947-BD98-D9A3A5103CDF}" type="pres">
      <dgm:prSet presAssocID="{CDFF414C-429C-400B-A53E-A06CBBD9DC7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C35C036-EBA5-423E-86DE-4BBE19CF9924}" type="pres">
      <dgm:prSet presAssocID="{9993C4FF-7142-4BEB-AFB7-E0B4E828BF31}" presName="hierRoot1" presStyleCnt="0">
        <dgm:presLayoutVars>
          <dgm:hierBranch val="init"/>
        </dgm:presLayoutVars>
      </dgm:prSet>
      <dgm:spPr/>
    </dgm:pt>
    <dgm:pt modelId="{93C0FF41-64B7-465A-BD6A-71C710331964}" type="pres">
      <dgm:prSet presAssocID="{9993C4FF-7142-4BEB-AFB7-E0B4E828BF31}" presName="rootComposite1" presStyleCnt="0"/>
      <dgm:spPr/>
    </dgm:pt>
    <dgm:pt modelId="{8D0279A7-3574-4D45-BE01-5DD3045E59D8}" type="pres">
      <dgm:prSet presAssocID="{9993C4FF-7142-4BEB-AFB7-E0B4E828BF31}" presName="rootText1" presStyleLbl="node0" presStyleIdx="0" presStyleCnt="1">
        <dgm:presLayoutVars>
          <dgm:chPref val="3"/>
        </dgm:presLayoutVars>
      </dgm:prSet>
      <dgm:spPr/>
    </dgm:pt>
    <dgm:pt modelId="{0332C766-23F2-4386-BD5C-BCDCC1FDFFEC}" type="pres">
      <dgm:prSet presAssocID="{9993C4FF-7142-4BEB-AFB7-E0B4E828BF31}" presName="rootConnector1" presStyleLbl="node1" presStyleIdx="0" presStyleCnt="0"/>
      <dgm:spPr/>
    </dgm:pt>
    <dgm:pt modelId="{98B4820C-67B6-4176-9958-EA1E747E4332}" type="pres">
      <dgm:prSet presAssocID="{9993C4FF-7142-4BEB-AFB7-E0B4E828BF31}" presName="hierChild2" presStyleCnt="0"/>
      <dgm:spPr/>
    </dgm:pt>
    <dgm:pt modelId="{22B0B9C9-A169-43F7-B78A-C4E9769CCEDC}" type="pres">
      <dgm:prSet presAssocID="{28DDF070-C997-436A-8208-5C304BF72D54}" presName="Name37" presStyleLbl="parChTrans1D2" presStyleIdx="0" presStyleCnt="1"/>
      <dgm:spPr/>
    </dgm:pt>
    <dgm:pt modelId="{030BEB53-66DA-47F2-937F-C7B625B2CAD2}" type="pres">
      <dgm:prSet presAssocID="{990328BC-0AFA-4664-AD9D-12764C38A9A4}" presName="hierRoot2" presStyleCnt="0">
        <dgm:presLayoutVars>
          <dgm:hierBranch val="init"/>
        </dgm:presLayoutVars>
      </dgm:prSet>
      <dgm:spPr/>
    </dgm:pt>
    <dgm:pt modelId="{713BF96B-43F7-407B-861A-B16FCDD73256}" type="pres">
      <dgm:prSet presAssocID="{990328BC-0AFA-4664-AD9D-12764C38A9A4}" presName="rootComposite" presStyleCnt="0"/>
      <dgm:spPr/>
    </dgm:pt>
    <dgm:pt modelId="{D0F0245F-84CA-4056-8312-A12650F66130}" type="pres">
      <dgm:prSet presAssocID="{990328BC-0AFA-4664-AD9D-12764C38A9A4}" presName="rootText" presStyleLbl="node2" presStyleIdx="0" presStyleCnt="1">
        <dgm:presLayoutVars>
          <dgm:chPref val="3"/>
        </dgm:presLayoutVars>
      </dgm:prSet>
      <dgm:spPr/>
    </dgm:pt>
    <dgm:pt modelId="{6D1D0ECA-F872-4E0D-B82A-5306763AAA7E}" type="pres">
      <dgm:prSet presAssocID="{990328BC-0AFA-4664-AD9D-12764C38A9A4}" presName="rootConnector" presStyleLbl="node2" presStyleIdx="0" presStyleCnt="1"/>
      <dgm:spPr/>
    </dgm:pt>
    <dgm:pt modelId="{E2611102-6CA0-4FF7-96D8-9A4C0AA5ABB5}" type="pres">
      <dgm:prSet presAssocID="{990328BC-0AFA-4664-AD9D-12764C38A9A4}" presName="hierChild4" presStyleCnt="0"/>
      <dgm:spPr/>
    </dgm:pt>
    <dgm:pt modelId="{6569105F-8139-4505-A3BC-A2283C6275D4}" type="pres">
      <dgm:prSet presAssocID="{1FBB86B6-D801-4779-B30B-1F294DC7CEED}" presName="Name37" presStyleLbl="parChTrans1D3" presStyleIdx="0" presStyleCnt="2"/>
      <dgm:spPr/>
    </dgm:pt>
    <dgm:pt modelId="{25C8E1AE-E66C-41F0-94A7-DBBC70166B43}" type="pres">
      <dgm:prSet presAssocID="{1315195D-F25B-4206-BB45-7E09998DED72}" presName="hierRoot2" presStyleCnt="0">
        <dgm:presLayoutVars>
          <dgm:hierBranch val="init"/>
        </dgm:presLayoutVars>
      </dgm:prSet>
      <dgm:spPr/>
    </dgm:pt>
    <dgm:pt modelId="{317CDCBD-A0EE-48F1-955C-3008F29CC946}" type="pres">
      <dgm:prSet presAssocID="{1315195D-F25B-4206-BB45-7E09998DED72}" presName="rootComposite" presStyleCnt="0"/>
      <dgm:spPr/>
    </dgm:pt>
    <dgm:pt modelId="{8FD909AE-5363-4622-BF12-F93C5AD28B4E}" type="pres">
      <dgm:prSet presAssocID="{1315195D-F25B-4206-BB45-7E09998DED72}" presName="rootText" presStyleLbl="node3" presStyleIdx="0" presStyleCnt="2">
        <dgm:presLayoutVars>
          <dgm:chPref val="3"/>
        </dgm:presLayoutVars>
      </dgm:prSet>
      <dgm:spPr/>
    </dgm:pt>
    <dgm:pt modelId="{DC854D87-9A4B-45FA-9B99-A1F2F342A08F}" type="pres">
      <dgm:prSet presAssocID="{1315195D-F25B-4206-BB45-7E09998DED72}" presName="rootConnector" presStyleLbl="node3" presStyleIdx="0" presStyleCnt="2"/>
      <dgm:spPr/>
    </dgm:pt>
    <dgm:pt modelId="{E33EE08F-7418-48EB-A184-DE5AFB9AFA64}" type="pres">
      <dgm:prSet presAssocID="{1315195D-F25B-4206-BB45-7E09998DED72}" presName="hierChild4" presStyleCnt="0"/>
      <dgm:spPr/>
    </dgm:pt>
    <dgm:pt modelId="{4EFA0BB2-7086-4886-82CB-FFECB9632559}" type="pres">
      <dgm:prSet presAssocID="{1315195D-F25B-4206-BB45-7E09998DED72}" presName="hierChild5" presStyleCnt="0"/>
      <dgm:spPr/>
    </dgm:pt>
    <dgm:pt modelId="{EC151F7C-E17D-49A6-B394-2B455C77DFAB}" type="pres">
      <dgm:prSet presAssocID="{39FD5052-F118-48EF-973A-7A1E08945E73}" presName="Name37" presStyleLbl="parChTrans1D3" presStyleIdx="1" presStyleCnt="2"/>
      <dgm:spPr/>
    </dgm:pt>
    <dgm:pt modelId="{FF7EA850-B812-4B0B-BF77-F700763688B6}" type="pres">
      <dgm:prSet presAssocID="{5697626D-0CAE-4960-A7D6-10FD8A142981}" presName="hierRoot2" presStyleCnt="0">
        <dgm:presLayoutVars>
          <dgm:hierBranch val="init"/>
        </dgm:presLayoutVars>
      </dgm:prSet>
      <dgm:spPr/>
    </dgm:pt>
    <dgm:pt modelId="{BC147005-CB01-41A1-93BE-6D169187CEF3}" type="pres">
      <dgm:prSet presAssocID="{5697626D-0CAE-4960-A7D6-10FD8A142981}" presName="rootComposite" presStyleCnt="0"/>
      <dgm:spPr/>
    </dgm:pt>
    <dgm:pt modelId="{112BB241-2978-435E-A5BE-8E338738BA0A}" type="pres">
      <dgm:prSet presAssocID="{5697626D-0CAE-4960-A7D6-10FD8A142981}" presName="rootText" presStyleLbl="node3" presStyleIdx="1" presStyleCnt="2" custScaleX="111181">
        <dgm:presLayoutVars>
          <dgm:chPref val="3"/>
        </dgm:presLayoutVars>
      </dgm:prSet>
      <dgm:spPr/>
    </dgm:pt>
    <dgm:pt modelId="{9CC2B0F2-13EA-4851-A662-70744387A433}" type="pres">
      <dgm:prSet presAssocID="{5697626D-0CAE-4960-A7D6-10FD8A142981}" presName="rootConnector" presStyleLbl="node3" presStyleIdx="1" presStyleCnt="2"/>
      <dgm:spPr/>
    </dgm:pt>
    <dgm:pt modelId="{BF9126CB-6316-4FB5-9099-FD6EB783B6F0}" type="pres">
      <dgm:prSet presAssocID="{5697626D-0CAE-4960-A7D6-10FD8A142981}" presName="hierChild4" presStyleCnt="0"/>
      <dgm:spPr/>
    </dgm:pt>
    <dgm:pt modelId="{0889DF0F-2E23-41BE-9A34-6D9DA6D14B09}" type="pres">
      <dgm:prSet presAssocID="{0774A2F8-F74E-4EA1-BE67-BD6FB13ECF57}" presName="Name37" presStyleLbl="parChTrans1D4" presStyleIdx="0" presStyleCnt="5"/>
      <dgm:spPr/>
    </dgm:pt>
    <dgm:pt modelId="{04D24059-5448-44D2-883C-6FD015757069}" type="pres">
      <dgm:prSet presAssocID="{E070848B-3858-4BF9-813A-E01D8B7BCE74}" presName="hierRoot2" presStyleCnt="0">
        <dgm:presLayoutVars>
          <dgm:hierBranch val="init"/>
        </dgm:presLayoutVars>
      </dgm:prSet>
      <dgm:spPr/>
    </dgm:pt>
    <dgm:pt modelId="{85166979-E860-41E2-8BBB-FD479C2042E9}" type="pres">
      <dgm:prSet presAssocID="{E070848B-3858-4BF9-813A-E01D8B7BCE74}" presName="rootComposite" presStyleCnt="0"/>
      <dgm:spPr/>
    </dgm:pt>
    <dgm:pt modelId="{BAE3A09A-FCF7-4258-BA02-36755BF67B06}" type="pres">
      <dgm:prSet presAssocID="{E070848B-3858-4BF9-813A-E01D8B7BCE74}" presName="rootText" presStyleLbl="node4" presStyleIdx="0" presStyleCnt="5">
        <dgm:presLayoutVars>
          <dgm:chPref val="3"/>
        </dgm:presLayoutVars>
      </dgm:prSet>
      <dgm:spPr/>
    </dgm:pt>
    <dgm:pt modelId="{23729C1A-32B2-4CCC-872F-FBE3346D2FD7}" type="pres">
      <dgm:prSet presAssocID="{E070848B-3858-4BF9-813A-E01D8B7BCE74}" presName="rootConnector" presStyleLbl="node4" presStyleIdx="0" presStyleCnt="5"/>
      <dgm:spPr/>
    </dgm:pt>
    <dgm:pt modelId="{29EF9BF8-98F7-46B2-8AF1-819DA06B48F2}" type="pres">
      <dgm:prSet presAssocID="{E070848B-3858-4BF9-813A-E01D8B7BCE74}" presName="hierChild4" presStyleCnt="0"/>
      <dgm:spPr/>
    </dgm:pt>
    <dgm:pt modelId="{5A4DA4C3-9933-4ADB-9BA4-F7ADC01C4BC1}" type="pres">
      <dgm:prSet presAssocID="{E070848B-3858-4BF9-813A-E01D8B7BCE74}" presName="hierChild5" presStyleCnt="0"/>
      <dgm:spPr/>
    </dgm:pt>
    <dgm:pt modelId="{F0B36700-C099-4D29-89FA-3FCA3F0496A3}" type="pres">
      <dgm:prSet presAssocID="{1F3497F4-E8E7-4C45-B89D-F952E5D687BC}" presName="Name37" presStyleLbl="parChTrans1D4" presStyleIdx="1" presStyleCnt="5"/>
      <dgm:spPr/>
    </dgm:pt>
    <dgm:pt modelId="{CE5650D7-9DCA-4F39-91AB-5F61168EE570}" type="pres">
      <dgm:prSet presAssocID="{D6DA8CE0-0549-497E-A301-B56A93ADEC15}" presName="hierRoot2" presStyleCnt="0">
        <dgm:presLayoutVars>
          <dgm:hierBranch val="init"/>
        </dgm:presLayoutVars>
      </dgm:prSet>
      <dgm:spPr/>
    </dgm:pt>
    <dgm:pt modelId="{B11B8D65-4078-4338-B692-5EB3A67F1DF9}" type="pres">
      <dgm:prSet presAssocID="{D6DA8CE0-0549-497E-A301-B56A93ADEC15}" presName="rootComposite" presStyleCnt="0"/>
      <dgm:spPr/>
    </dgm:pt>
    <dgm:pt modelId="{39B7AE51-99CE-451B-95E9-85A0014969C7}" type="pres">
      <dgm:prSet presAssocID="{D6DA8CE0-0549-497E-A301-B56A93ADEC15}" presName="rootText" presStyleLbl="node4" presStyleIdx="1" presStyleCnt="5">
        <dgm:presLayoutVars>
          <dgm:chPref val="3"/>
        </dgm:presLayoutVars>
      </dgm:prSet>
      <dgm:spPr/>
    </dgm:pt>
    <dgm:pt modelId="{B819F389-2A83-49B7-822A-8EAAD70BB276}" type="pres">
      <dgm:prSet presAssocID="{D6DA8CE0-0549-497E-A301-B56A93ADEC15}" presName="rootConnector" presStyleLbl="node4" presStyleIdx="1" presStyleCnt="5"/>
      <dgm:spPr/>
    </dgm:pt>
    <dgm:pt modelId="{074A0FAC-0AD3-4D9C-A4F9-17662230B91B}" type="pres">
      <dgm:prSet presAssocID="{D6DA8CE0-0549-497E-A301-B56A93ADEC15}" presName="hierChild4" presStyleCnt="0"/>
      <dgm:spPr/>
    </dgm:pt>
    <dgm:pt modelId="{45DAC09D-0D10-4B49-A68A-9928AF4D0194}" type="pres">
      <dgm:prSet presAssocID="{9FEA1408-0096-4B99-B7DA-72AABC168548}" presName="Name37" presStyleLbl="parChTrans1D4" presStyleIdx="2" presStyleCnt="5"/>
      <dgm:spPr/>
    </dgm:pt>
    <dgm:pt modelId="{B981422B-AD93-4E14-B5FB-9A58131EDD91}" type="pres">
      <dgm:prSet presAssocID="{43FD0814-036E-460F-BA80-E4B62D7DB3F3}" presName="hierRoot2" presStyleCnt="0">
        <dgm:presLayoutVars>
          <dgm:hierBranch val="init"/>
        </dgm:presLayoutVars>
      </dgm:prSet>
      <dgm:spPr/>
    </dgm:pt>
    <dgm:pt modelId="{200B8227-8858-4415-B8F0-99186FD93162}" type="pres">
      <dgm:prSet presAssocID="{43FD0814-036E-460F-BA80-E4B62D7DB3F3}" presName="rootComposite" presStyleCnt="0"/>
      <dgm:spPr/>
    </dgm:pt>
    <dgm:pt modelId="{CD6E4A4C-23C0-45B7-9443-F3AD1ADD7E33}" type="pres">
      <dgm:prSet presAssocID="{43FD0814-036E-460F-BA80-E4B62D7DB3F3}" presName="rootText" presStyleLbl="node4" presStyleIdx="2" presStyleCnt="5">
        <dgm:presLayoutVars>
          <dgm:chPref val="3"/>
        </dgm:presLayoutVars>
      </dgm:prSet>
      <dgm:spPr/>
    </dgm:pt>
    <dgm:pt modelId="{BFFBA1FD-8061-4AAA-843F-2CE03190C688}" type="pres">
      <dgm:prSet presAssocID="{43FD0814-036E-460F-BA80-E4B62D7DB3F3}" presName="rootConnector" presStyleLbl="node4" presStyleIdx="2" presStyleCnt="5"/>
      <dgm:spPr/>
    </dgm:pt>
    <dgm:pt modelId="{4F74775A-1F2B-4052-9292-552266E30695}" type="pres">
      <dgm:prSet presAssocID="{43FD0814-036E-460F-BA80-E4B62D7DB3F3}" presName="hierChild4" presStyleCnt="0"/>
      <dgm:spPr/>
    </dgm:pt>
    <dgm:pt modelId="{CA4EC38B-EE84-4BF9-8927-CB05A0C18D7B}" type="pres">
      <dgm:prSet presAssocID="{43FD0814-036E-460F-BA80-E4B62D7DB3F3}" presName="hierChild5" presStyleCnt="0"/>
      <dgm:spPr/>
    </dgm:pt>
    <dgm:pt modelId="{DA3B43C5-60FE-4EFB-892F-9C6215F9E5DC}" type="pres">
      <dgm:prSet presAssocID="{D6DA8CE0-0549-497E-A301-B56A93ADEC15}" presName="hierChild5" presStyleCnt="0"/>
      <dgm:spPr/>
    </dgm:pt>
    <dgm:pt modelId="{78CB9228-7CF9-4F7A-9D73-DD164D2D8F6A}" type="pres">
      <dgm:prSet presAssocID="{E07DD7F9-45B2-414D-AE9C-A9E6B90AEB18}" presName="Name37" presStyleLbl="parChTrans1D4" presStyleIdx="3" presStyleCnt="5"/>
      <dgm:spPr/>
    </dgm:pt>
    <dgm:pt modelId="{438841AD-E287-4B00-8952-3E527A209727}" type="pres">
      <dgm:prSet presAssocID="{52103835-50B7-48F1-B4A9-4A578E23682C}" presName="hierRoot2" presStyleCnt="0">
        <dgm:presLayoutVars>
          <dgm:hierBranch val="init"/>
        </dgm:presLayoutVars>
      </dgm:prSet>
      <dgm:spPr/>
    </dgm:pt>
    <dgm:pt modelId="{B111A595-8D45-4CC8-BBA8-0A22CBE2B87B}" type="pres">
      <dgm:prSet presAssocID="{52103835-50B7-48F1-B4A9-4A578E23682C}" presName="rootComposite" presStyleCnt="0"/>
      <dgm:spPr/>
    </dgm:pt>
    <dgm:pt modelId="{859DB048-6B27-4E37-83DF-4269DECD04E1}" type="pres">
      <dgm:prSet presAssocID="{52103835-50B7-48F1-B4A9-4A578E23682C}" presName="rootText" presStyleLbl="node4" presStyleIdx="3" presStyleCnt="5">
        <dgm:presLayoutVars>
          <dgm:chPref val="3"/>
        </dgm:presLayoutVars>
      </dgm:prSet>
      <dgm:spPr/>
    </dgm:pt>
    <dgm:pt modelId="{3D714AEC-B3D5-4B39-9BBE-FA11E454EAB7}" type="pres">
      <dgm:prSet presAssocID="{52103835-50B7-48F1-B4A9-4A578E23682C}" presName="rootConnector" presStyleLbl="node4" presStyleIdx="3" presStyleCnt="5"/>
      <dgm:spPr/>
    </dgm:pt>
    <dgm:pt modelId="{8E196CB8-650A-40C9-8C12-8202FBD79CF9}" type="pres">
      <dgm:prSet presAssocID="{52103835-50B7-48F1-B4A9-4A578E23682C}" presName="hierChild4" presStyleCnt="0"/>
      <dgm:spPr/>
    </dgm:pt>
    <dgm:pt modelId="{32C083AC-5BC9-42C7-95B2-F4FB56DB31EF}" type="pres">
      <dgm:prSet presAssocID="{52103835-50B7-48F1-B4A9-4A578E23682C}" presName="hierChild5" presStyleCnt="0"/>
      <dgm:spPr/>
    </dgm:pt>
    <dgm:pt modelId="{B0F1C19D-23F5-4831-9C73-EB794D5D540C}" type="pres">
      <dgm:prSet presAssocID="{DC43C7F4-5542-43B3-A2E2-A1F68BB1ADEA}" presName="Name37" presStyleLbl="parChTrans1D4" presStyleIdx="4" presStyleCnt="5"/>
      <dgm:spPr/>
    </dgm:pt>
    <dgm:pt modelId="{8D87D007-5C44-41C1-9B6E-019AEB762944}" type="pres">
      <dgm:prSet presAssocID="{68BBDC16-D7C2-48A2-9DFB-9A045C18DD07}" presName="hierRoot2" presStyleCnt="0">
        <dgm:presLayoutVars>
          <dgm:hierBranch val="init"/>
        </dgm:presLayoutVars>
      </dgm:prSet>
      <dgm:spPr/>
    </dgm:pt>
    <dgm:pt modelId="{251BFB4A-1128-4265-A3C1-DBBB1CF230AC}" type="pres">
      <dgm:prSet presAssocID="{68BBDC16-D7C2-48A2-9DFB-9A045C18DD07}" presName="rootComposite" presStyleCnt="0"/>
      <dgm:spPr/>
    </dgm:pt>
    <dgm:pt modelId="{702B6CF6-DCE4-4FD7-B765-E87B71FB1846}" type="pres">
      <dgm:prSet presAssocID="{68BBDC16-D7C2-48A2-9DFB-9A045C18DD07}" presName="rootText" presStyleLbl="node4" presStyleIdx="4" presStyleCnt="5">
        <dgm:presLayoutVars>
          <dgm:chPref val="3"/>
        </dgm:presLayoutVars>
      </dgm:prSet>
      <dgm:spPr/>
    </dgm:pt>
    <dgm:pt modelId="{B27C57A6-5928-44A4-A790-4BF5598B63F3}" type="pres">
      <dgm:prSet presAssocID="{68BBDC16-D7C2-48A2-9DFB-9A045C18DD07}" presName="rootConnector" presStyleLbl="node4" presStyleIdx="4" presStyleCnt="5"/>
      <dgm:spPr/>
    </dgm:pt>
    <dgm:pt modelId="{36B6D653-B6F2-4940-9B6D-B52F019139ED}" type="pres">
      <dgm:prSet presAssocID="{68BBDC16-D7C2-48A2-9DFB-9A045C18DD07}" presName="hierChild4" presStyleCnt="0"/>
      <dgm:spPr/>
    </dgm:pt>
    <dgm:pt modelId="{F09B75FB-DF54-47FF-A85C-EB106EAE7636}" type="pres">
      <dgm:prSet presAssocID="{68BBDC16-D7C2-48A2-9DFB-9A045C18DD07}" presName="hierChild5" presStyleCnt="0"/>
      <dgm:spPr/>
    </dgm:pt>
    <dgm:pt modelId="{73562C38-A0E9-4E05-AE32-F39D9395510F}" type="pres">
      <dgm:prSet presAssocID="{5697626D-0CAE-4960-A7D6-10FD8A142981}" presName="hierChild5" presStyleCnt="0"/>
      <dgm:spPr/>
    </dgm:pt>
    <dgm:pt modelId="{55A8B7C4-448D-46F7-BA4D-93807B3B5B70}" type="pres">
      <dgm:prSet presAssocID="{990328BC-0AFA-4664-AD9D-12764C38A9A4}" presName="hierChild5" presStyleCnt="0"/>
      <dgm:spPr/>
    </dgm:pt>
    <dgm:pt modelId="{5403CA87-D198-4F73-B143-DFBF781AFA1D}" type="pres">
      <dgm:prSet presAssocID="{9993C4FF-7142-4BEB-AFB7-E0B4E828BF31}" presName="hierChild3" presStyleCnt="0"/>
      <dgm:spPr/>
    </dgm:pt>
  </dgm:ptLst>
  <dgm:cxnLst>
    <dgm:cxn modelId="{64F58A02-793B-471B-95E1-B870C9628D82}" type="presOf" srcId="{52103835-50B7-48F1-B4A9-4A578E23682C}" destId="{859DB048-6B27-4E37-83DF-4269DECD04E1}" srcOrd="0" destOrd="0" presId="urn:microsoft.com/office/officeart/2005/8/layout/orgChart1"/>
    <dgm:cxn modelId="{73248712-C4E3-48B1-A1E9-41F2D2542FC2}" type="presOf" srcId="{E070848B-3858-4BF9-813A-E01D8B7BCE74}" destId="{BAE3A09A-FCF7-4258-BA02-36755BF67B06}" srcOrd="0" destOrd="0" presId="urn:microsoft.com/office/officeart/2005/8/layout/orgChart1"/>
    <dgm:cxn modelId="{B9F4B412-EF14-46AB-A1A3-7FE503982FE8}" type="presOf" srcId="{68BBDC16-D7C2-48A2-9DFB-9A045C18DD07}" destId="{B27C57A6-5928-44A4-A790-4BF5598B63F3}" srcOrd="1" destOrd="0" presId="urn:microsoft.com/office/officeart/2005/8/layout/orgChart1"/>
    <dgm:cxn modelId="{7584AE13-90B8-42BE-AA83-A36CAA70A5C5}" type="presOf" srcId="{43FD0814-036E-460F-BA80-E4B62D7DB3F3}" destId="{CD6E4A4C-23C0-45B7-9443-F3AD1ADD7E33}" srcOrd="0" destOrd="0" presId="urn:microsoft.com/office/officeart/2005/8/layout/orgChart1"/>
    <dgm:cxn modelId="{F193E930-9E97-4AE9-84CA-B5DDD4395845}" type="presOf" srcId="{1FBB86B6-D801-4779-B30B-1F294DC7CEED}" destId="{6569105F-8139-4505-A3BC-A2283C6275D4}" srcOrd="0" destOrd="0" presId="urn:microsoft.com/office/officeart/2005/8/layout/orgChart1"/>
    <dgm:cxn modelId="{1250EF30-D236-418B-B3FD-AC12112404AC}" srcId="{990328BC-0AFA-4664-AD9D-12764C38A9A4}" destId="{1315195D-F25B-4206-BB45-7E09998DED72}" srcOrd="0" destOrd="0" parTransId="{1FBB86B6-D801-4779-B30B-1F294DC7CEED}" sibTransId="{725C914C-E103-4660-93F2-EEA204851215}"/>
    <dgm:cxn modelId="{3998AB37-24F7-4EEC-9239-F21719EA13CC}" srcId="{9993C4FF-7142-4BEB-AFB7-E0B4E828BF31}" destId="{990328BC-0AFA-4664-AD9D-12764C38A9A4}" srcOrd="0" destOrd="0" parTransId="{28DDF070-C997-436A-8208-5C304BF72D54}" sibTransId="{7C1C0863-4BA0-4A6F-9A38-661A094992E2}"/>
    <dgm:cxn modelId="{E1F26538-9425-46DE-924E-19F390B735C6}" type="presOf" srcId="{52103835-50B7-48F1-B4A9-4A578E23682C}" destId="{3D714AEC-B3D5-4B39-9BBE-FA11E454EAB7}" srcOrd="1" destOrd="0" presId="urn:microsoft.com/office/officeart/2005/8/layout/orgChart1"/>
    <dgm:cxn modelId="{6FC7E060-9C6B-4060-94F0-1CA96256B49B}" type="presOf" srcId="{CDFF414C-429C-400B-A53E-A06CBBD9DC75}" destId="{56D48DB4-62B4-4947-BD98-D9A3A5103CDF}" srcOrd="0" destOrd="0" presId="urn:microsoft.com/office/officeart/2005/8/layout/orgChart1"/>
    <dgm:cxn modelId="{F5E22741-D7BA-4617-82A1-C6FFDFEEBFE8}" srcId="{5697626D-0CAE-4960-A7D6-10FD8A142981}" destId="{68BBDC16-D7C2-48A2-9DFB-9A045C18DD07}" srcOrd="3" destOrd="0" parTransId="{DC43C7F4-5542-43B3-A2E2-A1F68BB1ADEA}" sibTransId="{B4DB9D0A-BE53-4DBD-9411-8F6D53399010}"/>
    <dgm:cxn modelId="{09E4256C-8DB5-42CE-B8A0-9B54902B09C2}" srcId="{990328BC-0AFA-4664-AD9D-12764C38A9A4}" destId="{5697626D-0CAE-4960-A7D6-10FD8A142981}" srcOrd="1" destOrd="0" parTransId="{39FD5052-F118-48EF-973A-7A1E08945E73}" sibTransId="{8DF9C969-4CAC-414F-A597-68BD1A9079EB}"/>
    <dgm:cxn modelId="{4EF2D150-B8A4-4393-AA00-083D1B185681}" type="presOf" srcId="{990328BC-0AFA-4664-AD9D-12764C38A9A4}" destId="{D0F0245F-84CA-4056-8312-A12650F66130}" srcOrd="0" destOrd="0" presId="urn:microsoft.com/office/officeart/2005/8/layout/orgChart1"/>
    <dgm:cxn modelId="{8F4C9571-A6E5-476E-A8AC-05FB6C76FF4C}" type="presOf" srcId="{E07DD7F9-45B2-414D-AE9C-A9E6B90AEB18}" destId="{78CB9228-7CF9-4F7A-9D73-DD164D2D8F6A}" srcOrd="0" destOrd="0" presId="urn:microsoft.com/office/officeart/2005/8/layout/orgChart1"/>
    <dgm:cxn modelId="{AE09B752-8A7F-4553-A676-3EB130FBCFF0}" srcId="{5697626D-0CAE-4960-A7D6-10FD8A142981}" destId="{D6DA8CE0-0549-497E-A301-B56A93ADEC15}" srcOrd="1" destOrd="0" parTransId="{1F3497F4-E8E7-4C45-B89D-F952E5D687BC}" sibTransId="{FF52B8DE-BADB-4506-A6A9-E47041F2467C}"/>
    <dgm:cxn modelId="{A0E2A877-ED64-4F2C-A7C7-37900C9B3144}" type="presOf" srcId="{68BBDC16-D7C2-48A2-9DFB-9A045C18DD07}" destId="{702B6CF6-DCE4-4FD7-B765-E87B71FB1846}" srcOrd="0" destOrd="0" presId="urn:microsoft.com/office/officeart/2005/8/layout/orgChart1"/>
    <dgm:cxn modelId="{4DABF757-617F-4DE8-8FBD-5AD1E4C3FE13}" type="presOf" srcId="{1315195D-F25B-4206-BB45-7E09998DED72}" destId="{8FD909AE-5363-4622-BF12-F93C5AD28B4E}" srcOrd="0" destOrd="0" presId="urn:microsoft.com/office/officeart/2005/8/layout/orgChart1"/>
    <dgm:cxn modelId="{85DEB678-8B79-4F3B-B490-0AE077DACCFB}" srcId="{CDFF414C-429C-400B-A53E-A06CBBD9DC75}" destId="{9993C4FF-7142-4BEB-AFB7-E0B4E828BF31}" srcOrd="0" destOrd="0" parTransId="{AB89FD6B-5C62-4300-9FC2-4EE74C66043D}" sibTransId="{F95559B5-A5F3-4B2F-B117-CCCC4A322F26}"/>
    <dgm:cxn modelId="{92154D82-201A-463B-8420-B943CFB02E7D}" type="presOf" srcId="{28DDF070-C997-436A-8208-5C304BF72D54}" destId="{22B0B9C9-A169-43F7-B78A-C4E9769CCEDC}" srcOrd="0" destOrd="0" presId="urn:microsoft.com/office/officeart/2005/8/layout/orgChart1"/>
    <dgm:cxn modelId="{2FE23B89-4A25-4DF0-926F-AAD0E2F5D2DB}" type="presOf" srcId="{39FD5052-F118-48EF-973A-7A1E08945E73}" destId="{EC151F7C-E17D-49A6-B394-2B455C77DFAB}" srcOrd="0" destOrd="0" presId="urn:microsoft.com/office/officeart/2005/8/layout/orgChart1"/>
    <dgm:cxn modelId="{976E438E-936D-4E40-944F-0E5F4D30F5F8}" type="presOf" srcId="{1315195D-F25B-4206-BB45-7E09998DED72}" destId="{DC854D87-9A4B-45FA-9B99-A1F2F342A08F}" srcOrd="1" destOrd="0" presId="urn:microsoft.com/office/officeart/2005/8/layout/orgChart1"/>
    <dgm:cxn modelId="{773E5696-B7F2-4D65-83C4-F844ACEBF4A0}" type="presOf" srcId="{E070848B-3858-4BF9-813A-E01D8B7BCE74}" destId="{23729C1A-32B2-4CCC-872F-FBE3346D2FD7}" srcOrd="1" destOrd="0" presId="urn:microsoft.com/office/officeart/2005/8/layout/orgChart1"/>
    <dgm:cxn modelId="{7CE95498-7711-4A28-B04C-900A36EC69DC}" type="presOf" srcId="{1F3497F4-E8E7-4C45-B89D-F952E5D687BC}" destId="{F0B36700-C099-4D29-89FA-3FCA3F0496A3}" srcOrd="0" destOrd="0" presId="urn:microsoft.com/office/officeart/2005/8/layout/orgChart1"/>
    <dgm:cxn modelId="{B0CA7C9F-4105-47BD-94C7-F8D511AFC82C}" type="presOf" srcId="{0774A2F8-F74E-4EA1-BE67-BD6FB13ECF57}" destId="{0889DF0F-2E23-41BE-9A34-6D9DA6D14B09}" srcOrd="0" destOrd="0" presId="urn:microsoft.com/office/officeart/2005/8/layout/orgChart1"/>
    <dgm:cxn modelId="{453C7BA1-67FF-4EEC-8E81-337DF707B6D0}" type="presOf" srcId="{D6DA8CE0-0549-497E-A301-B56A93ADEC15}" destId="{B819F389-2A83-49B7-822A-8EAAD70BB276}" srcOrd="1" destOrd="0" presId="urn:microsoft.com/office/officeart/2005/8/layout/orgChart1"/>
    <dgm:cxn modelId="{8395C4A8-18DF-4D01-9292-4A394D72BD54}" srcId="{5697626D-0CAE-4960-A7D6-10FD8A142981}" destId="{52103835-50B7-48F1-B4A9-4A578E23682C}" srcOrd="2" destOrd="0" parTransId="{E07DD7F9-45B2-414D-AE9C-A9E6B90AEB18}" sibTransId="{074B0C9B-0852-464A-8601-395AFDB3DED9}"/>
    <dgm:cxn modelId="{83E418AD-C49C-49FA-A417-B6C526A626A3}" type="presOf" srcId="{5697626D-0CAE-4960-A7D6-10FD8A142981}" destId="{112BB241-2978-435E-A5BE-8E338738BA0A}" srcOrd="0" destOrd="0" presId="urn:microsoft.com/office/officeart/2005/8/layout/orgChart1"/>
    <dgm:cxn modelId="{00E53DAE-8F10-4B0F-8424-B06D3EB9903D}" type="presOf" srcId="{9FEA1408-0096-4B99-B7DA-72AABC168548}" destId="{45DAC09D-0D10-4B49-A68A-9928AF4D0194}" srcOrd="0" destOrd="0" presId="urn:microsoft.com/office/officeart/2005/8/layout/orgChart1"/>
    <dgm:cxn modelId="{F975CBD1-5AD8-4507-A75E-F84D6BBD8E54}" type="presOf" srcId="{990328BC-0AFA-4664-AD9D-12764C38A9A4}" destId="{6D1D0ECA-F872-4E0D-B82A-5306763AAA7E}" srcOrd="1" destOrd="0" presId="urn:microsoft.com/office/officeart/2005/8/layout/orgChart1"/>
    <dgm:cxn modelId="{CA07DED7-E80D-481C-BE2F-2FA9887359E9}" type="presOf" srcId="{DC43C7F4-5542-43B3-A2E2-A1F68BB1ADEA}" destId="{B0F1C19D-23F5-4831-9C73-EB794D5D540C}" srcOrd="0" destOrd="0" presId="urn:microsoft.com/office/officeart/2005/8/layout/orgChart1"/>
    <dgm:cxn modelId="{BD947EDE-95E0-43DE-9369-82CD60AC08FD}" type="presOf" srcId="{43FD0814-036E-460F-BA80-E4B62D7DB3F3}" destId="{BFFBA1FD-8061-4AAA-843F-2CE03190C688}" srcOrd="1" destOrd="0" presId="urn:microsoft.com/office/officeart/2005/8/layout/orgChart1"/>
    <dgm:cxn modelId="{5D51DEDF-04FB-451F-AFC4-366F35EF71AA}" type="presOf" srcId="{D6DA8CE0-0549-497E-A301-B56A93ADEC15}" destId="{39B7AE51-99CE-451B-95E9-85A0014969C7}" srcOrd="0" destOrd="0" presId="urn:microsoft.com/office/officeart/2005/8/layout/orgChart1"/>
    <dgm:cxn modelId="{DBF0EEE4-EDC0-49D7-97A4-7CC82C391ED2}" srcId="{D6DA8CE0-0549-497E-A301-B56A93ADEC15}" destId="{43FD0814-036E-460F-BA80-E4B62D7DB3F3}" srcOrd="0" destOrd="0" parTransId="{9FEA1408-0096-4B99-B7DA-72AABC168548}" sibTransId="{33AED4CC-C5F9-4153-82C8-CB74A224AE3F}"/>
    <dgm:cxn modelId="{2CA799E5-4188-4886-9C87-2F0E1D8C1AA9}" type="presOf" srcId="{9993C4FF-7142-4BEB-AFB7-E0B4E828BF31}" destId="{8D0279A7-3574-4D45-BE01-5DD3045E59D8}" srcOrd="0" destOrd="0" presId="urn:microsoft.com/office/officeart/2005/8/layout/orgChart1"/>
    <dgm:cxn modelId="{C43CF6F5-84B6-460E-AB36-FDC2F77DF86E}" type="presOf" srcId="{5697626D-0CAE-4960-A7D6-10FD8A142981}" destId="{9CC2B0F2-13EA-4851-A662-70744387A433}" srcOrd="1" destOrd="0" presId="urn:microsoft.com/office/officeart/2005/8/layout/orgChart1"/>
    <dgm:cxn modelId="{A3FE6EFA-8AF4-4A45-B189-8B8D8FD2AE60}" type="presOf" srcId="{9993C4FF-7142-4BEB-AFB7-E0B4E828BF31}" destId="{0332C766-23F2-4386-BD5C-BCDCC1FDFFEC}" srcOrd="1" destOrd="0" presId="urn:microsoft.com/office/officeart/2005/8/layout/orgChart1"/>
    <dgm:cxn modelId="{E29467FD-E3E2-46DA-8DF2-81D5CEC9E7D0}" srcId="{5697626D-0CAE-4960-A7D6-10FD8A142981}" destId="{E070848B-3858-4BF9-813A-E01D8B7BCE74}" srcOrd="0" destOrd="0" parTransId="{0774A2F8-F74E-4EA1-BE67-BD6FB13ECF57}" sibTransId="{17E689D7-CFCB-462E-9503-87EB4282F873}"/>
    <dgm:cxn modelId="{3D002462-9535-41B2-A91C-06016EC3BF75}" type="presParOf" srcId="{56D48DB4-62B4-4947-BD98-D9A3A5103CDF}" destId="{0C35C036-EBA5-423E-86DE-4BBE19CF9924}" srcOrd="0" destOrd="0" presId="urn:microsoft.com/office/officeart/2005/8/layout/orgChart1"/>
    <dgm:cxn modelId="{98BDE119-83D7-4B07-A034-8AA70AEEF257}" type="presParOf" srcId="{0C35C036-EBA5-423E-86DE-4BBE19CF9924}" destId="{93C0FF41-64B7-465A-BD6A-71C710331964}" srcOrd="0" destOrd="0" presId="urn:microsoft.com/office/officeart/2005/8/layout/orgChart1"/>
    <dgm:cxn modelId="{6D3E3520-A273-4D85-9E43-DEAA322171E8}" type="presParOf" srcId="{93C0FF41-64B7-465A-BD6A-71C710331964}" destId="{8D0279A7-3574-4D45-BE01-5DD3045E59D8}" srcOrd="0" destOrd="0" presId="urn:microsoft.com/office/officeart/2005/8/layout/orgChart1"/>
    <dgm:cxn modelId="{34B5F54D-1CDC-4E4C-9855-2CCCF5C6EDDA}" type="presParOf" srcId="{93C0FF41-64B7-465A-BD6A-71C710331964}" destId="{0332C766-23F2-4386-BD5C-BCDCC1FDFFEC}" srcOrd="1" destOrd="0" presId="urn:microsoft.com/office/officeart/2005/8/layout/orgChart1"/>
    <dgm:cxn modelId="{FE7A89BE-BF0E-49DE-904F-07B5A64D1694}" type="presParOf" srcId="{0C35C036-EBA5-423E-86DE-4BBE19CF9924}" destId="{98B4820C-67B6-4176-9958-EA1E747E4332}" srcOrd="1" destOrd="0" presId="urn:microsoft.com/office/officeart/2005/8/layout/orgChart1"/>
    <dgm:cxn modelId="{3177F17E-62E3-4206-9D99-96A9332B7925}" type="presParOf" srcId="{98B4820C-67B6-4176-9958-EA1E747E4332}" destId="{22B0B9C9-A169-43F7-B78A-C4E9769CCEDC}" srcOrd="0" destOrd="0" presId="urn:microsoft.com/office/officeart/2005/8/layout/orgChart1"/>
    <dgm:cxn modelId="{E7E27C81-9580-40C5-B790-D429E1F88238}" type="presParOf" srcId="{98B4820C-67B6-4176-9958-EA1E747E4332}" destId="{030BEB53-66DA-47F2-937F-C7B625B2CAD2}" srcOrd="1" destOrd="0" presId="urn:microsoft.com/office/officeart/2005/8/layout/orgChart1"/>
    <dgm:cxn modelId="{BFA3E38E-830F-4D00-9ED1-487701A035E6}" type="presParOf" srcId="{030BEB53-66DA-47F2-937F-C7B625B2CAD2}" destId="{713BF96B-43F7-407B-861A-B16FCDD73256}" srcOrd="0" destOrd="0" presId="urn:microsoft.com/office/officeart/2005/8/layout/orgChart1"/>
    <dgm:cxn modelId="{8CB29F39-E279-48F2-AD5A-3DB91DBF009F}" type="presParOf" srcId="{713BF96B-43F7-407B-861A-B16FCDD73256}" destId="{D0F0245F-84CA-4056-8312-A12650F66130}" srcOrd="0" destOrd="0" presId="urn:microsoft.com/office/officeart/2005/8/layout/orgChart1"/>
    <dgm:cxn modelId="{7004CE64-2501-4F9A-A2A6-2D062954539E}" type="presParOf" srcId="{713BF96B-43F7-407B-861A-B16FCDD73256}" destId="{6D1D0ECA-F872-4E0D-B82A-5306763AAA7E}" srcOrd="1" destOrd="0" presId="urn:microsoft.com/office/officeart/2005/8/layout/orgChart1"/>
    <dgm:cxn modelId="{DB1DD640-AB48-45FD-A6AF-7D3D173641CC}" type="presParOf" srcId="{030BEB53-66DA-47F2-937F-C7B625B2CAD2}" destId="{E2611102-6CA0-4FF7-96D8-9A4C0AA5ABB5}" srcOrd="1" destOrd="0" presId="urn:microsoft.com/office/officeart/2005/8/layout/orgChart1"/>
    <dgm:cxn modelId="{4CCBB4E0-A09E-4FD8-AFCB-D5B8A8230B70}" type="presParOf" srcId="{E2611102-6CA0-4FF7-96D8-9A4C0AA5ABB5}" destId="{6569105F-8139-4505-A3BC-A2283C6275D4}" srcOrd="0" destOrd="0" presId="urn:microsoft.com/office/officeart/2005/8/layout/orgChart1"/>
    <dgm:cxn modelId="{BC7A5509-6FC3-484C-8411-F65C2CF12EC1}" type="presParOf" srcId="{E2611102-6CA0-4FF7-96D8-9A4C0AA5ABB5}" destId="{25C8E1AE-E66C-41F0-94A7-DBBC70166B43}" srcOrd="1" destOrd="0" presId="urn:microsoft.com/office/officeart/2005/8/layout/orgChart1"/>
    <dgm:cxn modelId="{21C56824-7D45-44D1-8F67-2BA623B3A8A6}" type="presParOf" srcId="{25C8E1AE-E66C-41F0-94A7-DBBC70166B43}" destId="{317CDCBD-A0EE-48F1-955C-3008F29CC946}" srcOrd="0" destOrd="0" presId="urn:microsoft.com/office/officeart/2005/8/layout/orgChart1"/>
    <dgm:cxn modelId="{59E3ACA7-9331-4495-8FCB-03359502DABD}" type="presParOf" srcId="{317CDCBD-A0EE-48F1-955C-3008F29CC946}" destId="{8FD909AE-5363-4622-BF12-F93C5AD28B4E}" srcOrd="0" destOrd="0" presId="urn:microsoft.com/office/officeart/2005/8/layout/orgChart1"/>
    <dgm:cxn modelId="{3C7B08F6-61C8-4ECD-BA19-A1165E67B4E2}" type="presParOf" srcId="{317CDCBD-A0EE-48F1-955C-3008F29CC946}" destId="{DC854D87-9A4B-45FA-9B99-A1F2F342A08F}" srcOrd="1" destOrd="0" presId="urn:microsoft.com/office/officeart/2005/8/layout/orgChart1"/>
    <dgm:cxn modelId="{66869592-B8BC-4F42-A43B-6CFBEF90BD23}" type="presParOf" srcId="{25C8E1AE-E66C-41F0-94A7-DBBC70166B43}" destId="{E33EE08F-7418-48EB-A184-DE5AFB9AFA64}" srcOrd="1" destOrd="0" presId="urn:microsoft.com/office/officeart/2005/8/layout/orgChart1"/>
    <dgm:cxn modelId="{990FECD8-3D17-4292-8FD4-F037B5C6CDAE}" type="presParOf" srcId="{25C8E1AE-E66C-41F0-94A7-DBBC70166B43}" destId="{4EFA0BB2-7086-4886-82CB-FFECB9632559}" srcOrd="2" destOrd="0" presId="urn:microsoft.com/office/officeart/2005/8/layout/orgChart1"/>
    <dgm:cxn modelId="{4140EBD1-0193-4E45-A362-432773D7AEB4}" type="presParOf" srcId="{E2611102-6CA0-4FF7-96D8-9A4C0AA5ABB5}" destId="{EC151F7C-E17D-49A6-B394-2B455C77DFAB}" srcOrd="2" destOrd="0" presId="urn:microsoft.com/office/officeart/2005/8/layout/orgChart1"/>
    <dgm:cxn modelId="{A8AD37B8-5E2B-420D-B683-420512749173}" type="presParOf" srcId="{E2611102-6CA0-4FF7-96D8-9A4C0AA5ABB5}" destId="{FF7EA850-B812-4B0B-BF77-F700763688B6}" srcOrd="3" destOrd="0" presId="urn:microsoft.com/office/officeart/2005/8/layout/orgChart1"/>
    <dgm:cxn modelId="{785AE3A2-AD5B-4FC1-BD43-8DBAF54DFFA6}" type="presParOf" srcId="{FF7EA850-B812-4B0B-BF77-F700763688B6}" destId="{BC147005-CB01-41A1-93BE-6D169187CEF3}" srcOrd="0" destOrd="0" presId="urn:microsoft.com/office/officeart/2005/8/layout/orgChart1"/>
    <dgm:cxn modelId="{2B678AD2-17D4-4A8A-AC82-61F65DFB430F}" type="presParOf" srcId="{BC147005-CB01-41A1-93BE-6D169187CEF3}" destId="{112BB241-2978-435E-A5BE-8E338738BA0A}" srcOrd="0" destOrd="0" presId="urn:microsoft.com/office/officeart/2005/8/layout/orgChart1"/>
    <dgm:cxn modelId="{6170369D-385D-491E-B941-F6AAFE50D8F9}" type="presParOf" srcId="{BC147005-CB01-41A1-93BE-6D169187CEF3}" destId="{9CC2B0F2-13EA-4851-A662-70744387A433}" srcOrd="1" destOrd="0" presId="urn:microsoft.com/office/officeart/2005/8/layout/orgChart1"/>
    <dgm:cxn modelId="{C885BC04-10CE-43E0-A80A-F71E21F7B135}" type="presParOf" srcId="{FF7EA850-B812-4B0B-BF77-F700763688B6}" destId="{BF9126CB-6316-4FB5-9099-FD6EB783B6F0}" srcOrd="1" destOrd="0" presId="urn:microsoft.com/office/officeart/2005/8/layout/orgChart1"/>
    <dgm:cxn modelId="{6D99BB0B-7741-4121-87EE-DF5F9871D87A}" type="presParOf" srcId="{BF9126CB-6316-4FB5-9099-FD6EB783B6F0}" destId="{0889DF0F-2E23-41BE-9A34-6D9DA6D14B09}" srcOrd="0" destOrd="0" presId="urn:microsoft.com/office/officeart/2005/8/layout/orgChart1"/>
    <dgm:cxn modelId="{A98D8491-3DAF-4AA2-8B55-A75453D9D6ED}" type="presParOf" srcId="{BF9126CB-6316-4FB5-9099-FD6EB783B6F0}" destId="{04D24059-5448-44D2-883C-6FD015757069}" srcOrd="1" destOrd="0" presId="urn:microsoft.com/office/officeart/2005/8/layout/orgChart1"/>
    <dgm:cxn modelId="{72FDBB3A-D7F3-45E9-8368-7EC9B1DE1426}" type="presParOf" srcId="{04D24059-5448-44D2-883C-6FD015757069}" destId="{85166979-E860-41E2-8BBB-FD479C2042E9}" srcOrd="0" destOrd="0" presId="urn:microsoft.com/office/officeart/2005/8/layout/orgChart1"/>
    <dgm:cxn modelId="{ACFCFA1E-BB9B-4D48-B819-1D11B64BA0F8}" type="presParOf" srcId="{85166979-E860-41E2-8BBB-FD479C2042E9}" destId="{BAE3A09A-FCF7-4258-BA02-36755BF67B06}" srcOrd="0" destOrd="0" presId="urn:microsoft.com/office/officeart/2005/8/layout/orgChart1"/>
    <dgm:cxn modelId="{47E633B1-6411-47D8-A6A9-5AEF6D30587B}" type="presParOf" srcId="{85166979-E860-41E2-8BBB-FD479C2042E9}" destId="{23729C1A-32B2-4CCC-872F-FBE3346D2FD7}" srcOrd="1" destOrd="0" presId="urn:microsoft.com/office/officeart/2005/8/layout/orgChart1"/>
    <dgm:cxn modelId="{F20F2E69-1FA5-4D8C-9C8A-D536AF12B85A}" type="presParOf" srcId="{04D24059-5448-44D2-883C-6FD015757069}" destId="{29EF9BF8-98F7-46B2-8AF1-819DA06B48F2}" srcOrd="1" destOrd="0" presId="urn:microsoft.com/office/officeart/2005/8/layout/orgChart1"/>
    <dgm:cxn modelId="{0F7564E4-E1D1-459F-B940-25B32E9F4D12}" type="presParOf" srcId="{04D24059-5448-44D2-883C-6FD015757069}" destId="{5A4DA4C3-9933-4ADB-9BA4-F7ADC01C4BC1}" srcOrd="2" destOrd="0" presId="urn:microsoft.com/office/officeart/2005/8/layout/orgChart1"/>
    <dgm:cxn modelId="{43EB14A9-A3CE-4523-A0B1-D7EF3B6FEFAE}" type="presParOf" srcId="{BF9126CB-6316-4FB5-9099-FD6EB783B6F0}" destId="{F0B36700-C099-4D29-89FA-3FCA3F0496A3}" srcOrd="2" destOrd="0" presId="urn:microsoft.com/office/officeart/2005/8/layout/orgChart1"/>
    <dgm:cxn modelId="{644BF119-0F17-40DC-AD81-3BF074D33B2E}" type="presParOf" srcId="{BF9126CB-6316-4FB5-9099-FD6EB783B6F0}" destId="{CE5650D7-9DCA-4F39-91AB-5F61168EE570}" srcOrd="3" destOrd="0" presId="urn:microsoft.com/office/officeart/2005/8/layout/orgChart1"/>
    <dgm:cxn modelId="{95DBF880-BE2E-4A63-97DD-F1D3891566F8}" type="presParOf" srcId="{CE5650D7-9DCA-4F39-91AB-5F61168EE570}" destId="{B11B8D65-4078-4338-B692-5EB3A67F1DF9}" srcOrd="0" destOrd="0" presId="urn:microsoft.com/office/officeart/2005/8/layout/orgChart1"/>
    <dgm:cxn modelId="{05256DAA-8C2C-4024-BE93-682C2952531E}" type="presParOf" srcId="{B11B8D65-4078-4338-B692-5EB3A67F1DF9}" destId="{39B7AE51-99CE-451B-95E9-85A0014969C7}" srcOrd="0" destOrd="0" presId="urn:microsoft.com/office/officeart/2005/8/layout/orgChart1"/>
    <dgm:cxn modelId="{EB1A5C58-5D1F-4956-9AC7-1E8661A9354F}" type="presParOf" srcId="{B11B8D65-4078-4338-B692-5EB3A67F1DF9}" destId="{B819F389-2A83-49B7-822A-8EAAD70BB276}" srcOrd="1" destOrd="0" presId="urn:microsoft.com/office/officeart/2005/8/layout/orgChart1"/>
    <dgm:cxn modelId="{F2D5511E-197E-4F28-81B3-BA5E5C86F69B}" type="presParOf" srcId="{CE5650D7-9DCA-4F39-91AB-5F61168EE570}" destId="{074A0FAC-0AD3-4D9C-A4F9-17662230B91B}" srcOrd="1" destOrd="0" presId="urn:microsoft.com/office/officeart/2005/8/layout/orgChart1"/>
    <dgm:cxn modelId="{ECA50BA8-5953-4751-A26A-3514435418BE}" type="presParOf" srcId="{074A0FAC-0AD3-4D9C-A4F9-17662230B91B}" destId="{45DAC09D-0D10-4B49-A68A-9928AF4D0194}" srcOrd="0" destOrd="0" presId="urn:microsoft.com/office/officeart/2005/8/layout/orgChart1"/>
    <dgm:cxn modelId="{E2651B29-E2DE-4D88-AACB-C7617C3E0F8D}" type="presParOf" srcId="{074A0FAC-0AD3-4D9C-A4F9-17662230B91B}" destId="{B981422B-AD93-4E14-B5FB-9A58131EDD91}" srcOrd="1" destOrd="0" presId="urn:microsoft.com/office/officeart/2005/8/layout/orgChart1"/>
    <dgm:cxn modelId="{C28784BC-E5F5-4592-A435-210702D214DA}" type="presParOf" srcId="{B981422B-AD93-4E14-B5FB-9A58131EDD91}" destId="{200B8227-8858-4415-B8F0-99186FD93162}" srcOrd="0" destOrd="0" presId="urn:microsoft.com/office/officeart/2005/8/layout/orgChart1"/>
    <dgm:cxn modelId="{42AD90DD-1BC0-4E0D-8556-8D999CB2973B}" type="presParOf" srcId="{200B8227-8858-4415-B8F0-99186FD93162}" destId="{CD6E4A4C-23C0-45B7-9443-F3AD1ADD7E33}" srcOrd="0" destOrd="0" presId="urn:microsoft.com/office/officeart/2005/8/layout/orgChart1"/>
    <dgm:cxn modelId="{FA7C7401-6648-44F7-8A4E-426352E5499D}" type="presParOf" srcId="{200B8227-8858-4415-B8F0-99186FD93162}" destId="{BFFBA1FD-8061-4AAA-843F-2CE03190C688}" srcOrd="1" destOrd="0" presId="urn:microsoft.com/office/officeart/2005/8/layout/orgChart1"/>
    <dgm:cxn modelId="{65E002BA-41CE-474B-861D-991D67CFFC23}" type="presParOf" srcId="{B981422B-AD93-4E14-B5FB-9A58131EDD91}" destId="{4F74775A-1F2B-4052-9292-552266E30695}" srcOrd="1" destOrd="0" presId="urn:microsoft.com/office/officeart/2005/8/layout/orgChart1"/>
    <dgm:cxn modelId="{7546F40C-5B85-459F-BF28-6459BCA48FB3}" type="presParOf" srcId="{B981422B-AD93-4E14-B5FB-9A58131EDD91}" destId="{CA4EC38B-EE84-4BF9-8927-CB05A0C18D7B}" srcOrd="2" destOrd="0" presId="urn:microsoft.com/office/officeart/2005/8/layout/orgChart1"/>
    <dgm:cxn modelId="{A2F7FB65-7048-43F6-81B2-25B8CCC82C36}" type="presParOf" srcId="{CE5650D7-9DCA-4F39-91AB-5F61168EE570}" destId="{DA3B43C5-60FE-4EFB-892F-9C6215F9E5DC}" srcOrd="2" destOrd="0" presId="urn:microsoft.com/office/officeart/2005/8/layout/orgChart1"/>
    <dgm:cxn modelId="{041A744B-08C0-4F27-B1FC-AC92AF6EC9A4}" type="presParOf" srcId="{BF9126CB-6316-4FB5-9099-FD6EB783B6F0}" destId="{78CB9228-7CF9-4F7A-9D73-DD164D2D8F6A}" srcOrd="4" destOrd="0" presId="urn:microsoft.com/office/officeart/2005/8/layout/orgChart1"/>
    <dgm:cxn modelId="{70E9518B-C88A-4B0E-85AF-3466C8821151}" type="presParOf" srcId="{BF9126CB-6316-4FB5-9099-FD6EB783B6F0}" destId="{438841AD-E287-4B00-8952-3E527A209727}" srcOrd="5" destOrd="0" presId="urn:microsoft.com/office/officeart/2005/8/layout/orgChart1"/>
    <dgm:cxn modelId="{B86819D6-25F2-4CC5-8772-5E88238ACC3E}" type="presParOf" srcId="{438841AD-E287-4B00-8952-3E527A209727}" destId="{B111A595-8D45-4CC8-BBA8-0A22CBE2B87B}" srcOrd="0" destOrd="0" presId="urn:microsoft.com/office/officeart/2005/8/layout/orgChart1"/>
    <dgm:cxn modelId="{1B231A0C-D69B-4282-AA94-BEB9DC282835}" type="presParOf" srcId="{B111A595-8D45-4CC8-BBA8-0A22CBE2B87B}" destId="{859DB048-6B27-4E37-83DF-4269DECD04E1}" srcOrd="0" destOrd="0" presId="urn:microsoft.com/office/officeart/2005/8/layout/orgChart1"/>
    <dgm:cxn modelId="{D61D37C5-696B-460D-806B-22834423D6D6}" type="presParOf" srcId="{B111A595-8D45-4CC8-BBA8-0A22CBE2B87B}" destId="{3D714AEC-B3D5-4B39-9BBE-FA11E454EAB7}" srcOrd="1" destOrd="0" presId="urn:microsoft.com/office/officeart/2005/8/layout/orgChart1"/>
    <dgm:cxn modelId="{4FDDC3DC-0541-4136-8238-ED1BA12D53AB}" type="presParOf" srcId="{438841AD-E287-4B00-8952-3E527A209727}" destId="{8E196CB8-650A-40C9-8C12-8202FBD79CF9}" srcOrd="1" destOrd="0" presId="urn:microsoft.com/office/officeart/2005/8/layout/orgChart1"/>
    <dgm:cxn modelId="{CDDEAD78-232B-48E7-8365-33D88FB2C956}" type="presParOf" srcId="{438841AD-E287-4B00-8952-3E527A209727}" destId="{32C083AC-5BC9-42C7-95B2-F4FB56DB31EF}" srcOrd="2" destOrd="0" presId="urn:microsoft.com/office/officeart/2005/8/layout/orgChart1"/>
    <dgm:cxn modelId="{6D095901-506C-483C-AEF2-6860928412AC}" type="presParOf" srcId="{BF9126CB-6316-4FB5-9099-FD6EB783B6F0}" destId="{B0F1C19D-23F5-4831-9C73-EB794D5D540C}" srcOrd="6" destOrd="0" presId="urn:microsoft.com/office/officeart/2005/8/layout/orgChart1"/>
    <dgm:cxn modelId="{70428CBD-513C-499E-8202-8D2FF9DDF2A5}" type="presParOf" srcId="{BF9126CB-6316-4FB5-9099-FD6EB783B6F0}" destId="{8D87D007-5C44-41C1-9B6E-019AEB762944}" srcOrd="7" destOrd="0" presId="urn:microsoft.com/office/officeart/2005/8/layout/orgChart1"/>
    <dgm:cxn modelId="{2E8B89A8-FAAB-4776-9841-34C3455F726E}" type="presParOf" srcId="{8D87D007-5C44-41C1-9B6E-019AEB762944}" destId="{251BFB4A-1128-4265-A3C1-DBBB1CF230AC}" srcOrd="0" destOrd="0" presId="urn:microsoft.com/office/officeart/2005/8/layout/orgChart1"/>
    <dgm:cxn modelId="{5497DB20-7456-4002-A926-579D74F0B3EE}" type="presParOf" srcId="{251BFB4A-1128-4265-A3C1-DBBB1CF230AC}" destId="{702B6CF6-DCE4-4FD7-B765-E87B71FB1846}" srcOrd="0" destOrd="0" presId="urn:microsoft.com/office/officeart/2005/8/layout/orgChart1"/>
    <dgm:cxn modelId="{B39DBA07-BD94-4AFC-95BE-51B5E6102C34}" type="presParOf" srcId="{251BFB4A-1128-4265-A3C1-DBBB1CF230AC}" destId="{B27C57A6-5928-44A4-A790-4BF5598B63F3}" srcOrd="1" destOrd="0" presId="urn:microsoft.com/office/officeart/2005/8/layout/orgChart1"/>
    <dgm:cxn modelId="{58024A6E-8D06-4875-BD47-33E1632F58FE}" type="presParOf" srcId="{8D87D007-5C44-41C1-9B6E-019AEB762944}" destId="{36B6D653-B6F2-4940-9B6D-B52F019139ED}" srcOrd="1" destOrd="0" presId="urn:microsoft.com/office/officeart/2005/8/layout/orgChart1"/>
    <dgm:cxn modelId="{AAF0BF8F-70C1-44C4-99E9-31699CEFD216}" type="presParOf" srcId="{8D87D007-5C44-41C1-9B6E-019AEB762944}" destId="{F09B75FB-DF54-47FF-A85C-EB106EAE7636}" srcOrd="2" destOrd="0" presId="urn:microsoft.com/office/officeart/2005/8/layout/orgChart1"/>
    <dgm:cxn modelId="{E63D80DD-63E6-4D0B-8FD9-9C7D030FD366}" type="presParOf" srcId="{FF7EA850-B812-4B0B-BF77-F700763688B6}" destId="{73562C38-A0E9-4E05-AE32-F39D9395510F}" srcOrd="2" destOrd="0" presId="urn:microsoft.com/office/officeart/2005/8/layout/orgChart1"/>
    <dgm:cxn modelId="{3CD54963-DEC7-4F84-9F22-1A25C690591F}" type="presParOf" srcId="{030BEB53-66DA-47F2-937F-C7B625B2CAD2}" destId="{55A8B7C4-448D-46F7-BA4D-93807B3B5B70}" srcOrd="2" destOrd="0" presId="urn:microsoft.com/office/officeart/2005/8/layout/orgChart1"/>
    <dgm:cxn modelId="{508941F5-7B8B-4DF7-BB5F-4EFB2C2A2C1A}" type="presParOf" srcId="{0C35C036-EBA5-423E-86DE-4BBE19CF9924}" destId="{5403CA87-D198-4F73-B143-DFBF781AFA1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F1C19D-23F5-4831-9C73-EB794D5D540C}">
      <dsp:nvSpPr>
        <dsp:cNvPr id="0" name=""/>
        <dsp:cNvSpPr/>
      </dsp:nvSpPr>
      <dsp:spPr>
        <a:xfrm>
          <a:off x="4998621" y="3448849"/>
          <a:ext cx="3255999" cy="3767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363"/>
              </a:lnTo>
              <a:lnTo>
                <a:pt x="3255999" y="188363"/>
              </a:lnTo>
              <a:lnTo>
                <a:pt x="3255999" y="3767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CB9228-7CF9-4F7A-9D73-DD164D2D8F6A}">
      <dsp:nvSpPr>
        <dsp:cNvPr id="0" name=""/>
        <dsp:cNvSpPr/>
      </dsp:nvSpPr>
      <dsp:spPr>
        <a:xfrm>
          <a:off x="4998621" y="3448849"/>
          <a:ext cx="1085333" cy="3767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363"/>
              </a:lnTo>
              <a:lnTo>
                <a:pt x="1085333" y="188363"/>
              </a:lnTo>
              <a:lnTo>
                <a:pt x="1085333" y="3767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DAC09D-0D10-4B49-A68A-9928AF4D0194}">
      <dsp:nvSpPr>
        <dsp:cNvPr id="0" name=""/>
        <dsp:cNvSpPr/>
      </dsp:nvSpPr>
      <dsp:spPr>
        <a:xfrm>
          <a:off x="3195712" y="4722546"/>
          <a:ext cx="269090" cy="8252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5211"/>
              </a:lnTo>
              <a:lnTo>
                <a:pt x="269090" y="8252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B36700-C099-4D29-89FA-3FCA3F0496A3}">
      <dsp:nvSpPr>
        <dsp:cNvPr id="0" name=""/>
        <dsp:cNvSpPr/>
      </dsp:nvSpPr>
      <dsp:spPr>
        <a:xfrm>
          <a:off x="3913288" y="3448849"/>
          <a:ext cx="1085333" cy="376727"/>
        </a:xfrm>
        <a:custGeom>
          <a:avLst/>
          <a:gdLst/>
          <a:ahLst/>
          <a:cxnLst/>
          <a:rect l="0" t="0" r="0" b="0"/>
          <a:pathLst>
            <a:path>
              <a:moveTo>
                <a:pt x="1085333" y="0"/>
              </a:moveTo>
              <a:lnTo>
                <a:pt x="1085333" y="188363"/>
              </a:lnTo>
              <a:lnTo>
                <a:pt x="0" y="188363"/>
              </a:lnTo>
              <a:lnTo>
                <a:pt x="0" y="3767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89DF0F-2E23-41BE-9A34-6D9DA6D14B09}">
      <dsp:nvSpPr>
        <dsp:cNvPr id="0" name=""/>
        <dsp:cNvSpPr/>
      </dsp:nvSpPr>
      <dsp:spPr>
        <a:xfrm>
          <a:off x="1742622" y="3448849"/>
          <a:ext cx="3255999" cy="376727"/>
        </a:xfrm>
        <a:custGeom>
          <a:avLst/>
          <a:gdLst/>
          <a:ahLst/>
          <a:cxnLst/>
          <a:rect l="0" t="0" r="0" b="0"/>
          <a:pathLst>
            <a:path>
              <a:moveTo>
                <a:pt x="3255999" y="0"/>
              </a:moveTo>
              <a:lnTo>
                <a:pt x="3255999" y="188363"/>
              </a:lnTo>
              <a:lnTo>
                <a:pt x="0" y="188363"/>
              </a:lnTo>
              <a:lnTo>
                <a:pt x="0" y="3767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151F7C-E17D-49A6-B394-2B455C77DFAB}">
      <dsp:nvSpPr>
        <dsp:cNvPr id="0" name=""/>
        <dsp:cNvSpPr/>
      </dsp:nvSpPr>
      <dsp:spPr>
        <a:xfrm>
          <a:off x="3913288" y="2175153"/>
          <a:ext cx="1085333" cy="3767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363"/>
              </a:lnTo>
              <a:lnTo>
                <a:pt x="1085333" y="188363"/>
              </a:lnTo>
              <a:lnTo>
                <a:pt x="1085333" y="3767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69105F-8139-4505-A3BC-A2283C6275D4}">
      <dsp:nvSpPr>
        <dsp:cNvPr id="0" name=""/>
        <dsp:cNvSpPr/>
      </dsp:nvSpPr>
      <dsp:spPr>
        <a:xfrm>
          <a:off x="2727665" y="2175153"/>
          <a:ext cx="1185623" cy="376727"/>
        </a:xfrm>
        <a:custGeom>
          <a:avLst/>
          <a:gdLst/>
          <a:ahLst/>
          <a:cxnLst/>
          <a:rect l="0" t="0" r="0" b="0"/>
          <a:pathLst>
            <a:path>
              <a:moveTo>
                <a:pt x="1185623" y="0"/>
              </a:moveTo>
              <a:lnTo>
                <a:pt x="1185623" y="188363"/>
              </a:lnTo>
              <a:lnTo>
                <a:pt x="0" y="188363"/>
              </a:lnTo>
              <a:lnTo>
                <a:pt x="0" y="3767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B0B9C9-A169-43F7-B78A-C4E9769CCEDC}">
      <dsp:nvSpPr>
        <dsp:cNvPr id="0" name=""/>
        <dsp:cNvSpPr/>
      </dsp:nvSpPr>
      <dsp:spPr>
        <a:xfrm>
          <a:off x="3867568" y="901456"/>
          <a:ext cx="91440" cy="37672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67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0279A7-3574-4D45-BE01-5DD3045E59D8}">
      <dsp:nvSpPr>
        <dsp:cNvPr id="0" name=""/>
        <dsp:cNvSpPr/>
      </dsp:nvSpPr>
      <dsp:spPr>
        <a:xfrm>
          <a:off x="3016319" y="4487"/>
          <a:ext cx="1793938" cy="896969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Crime Occurs</a:t>
          </a:r>
        </a:p>
      </dsp:txBody>
      <dsp:txXfrm>
        <a:off x="3016319" y="4487"/>
        <a:ext cx="1793938" cy="896969"/>
      </dsp:txXfrm>
    </dsp:sp>
    <dsp:sp modelId="{D0F0245F-84CA-4056-8312-A12650F66130}">
      <dsp:nvSpPr>
        <dsp:cNvPr id="0" name=""/>
        <dsp:cNvSpPr/>
      </dsp:nvSpPr>
      <dsp:spPr>
        <a:xfrm>
          <a:off x="3016319" y="1278183"/>
          <a:ext cx="1793938" cy="896969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Crime is Reported</a:t>
          </a:r>
        </a:p>
      </dsp:txBody>
      <dsp:txXfrm>
        <a:off x="3016319" y="1278183"/>
        <a:ext cx="1793938" cy="896969"/>
      </dsp:txXfrm>
    </dsp:sp>
    <dsp:sp modelId="{8FD909AE-5363-4622-BF12-F93C5AD28B4E}">
      <dsp:nvSpPr>
        <dsp:cNvPr id="0" name=""/>
        <dsp:cNvSpPr/>
      </dsp:nvSpPr>
      <dsp:spPr>
        <a:xfrm>
          <a:off x="1830695" y="2551880"/>
          <a:ext cx="1793938" cy="896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Group B Arrest</a:t>
          </a:r>
        </a:p>
      </dsp:txBody>
      <dsp:txXfrm>
        <a:off x="1830695" y="2551880"/>
        <a:ext cx="1793938" cy="896969"/>
      </dsp:txXfrm>
    </dsp:sp>
    <dsp:sp modelId="{112BB241-2978-435E-A5BE-8E338738BA0A}">
      <dsp:nvSpPr>
        <dsp:cNvPr id="0" name=""/>
        <dsp:cNvSpPr/>
      </dsp:nvSpPr>
      <dsp:spPr>
        <a:xfrm>
          <a:off x="4001361" y="2551880"/>
          <a:ext cx="1994519" cy="896969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n>
                <a:noFill/>
              </a:ln>
            </a:rPr>
            <a:t>Administrative Segment</a:t>
          </a:r>
        </a:p>
      </dsp:txBody>
      <dsp:txXfrm>
        <a:off x="4001361" y="2551880"/>
        <a:ext cx="1994519" cy="896969"/>
      </dsp:txXfrm>
    </dsp:sp>
    <dsp:sp modelId="{BAE3A09A-FCF7-4258-BA02-36755BF67B06}">
      <dsp:nvSpPr>
        <dsp:cNvPr id="0" name=""/>
        <dsp:cNvSpPr/>
      </dsp:nvSpPr>
      <dsp:spPr>
        <a:xfrm>
          <a:off x="845653" y="3825576"/>
          <a:ext cx="1793938" cy="896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n>
                <a:noFill/>
              </a:ln>
            </a:rPr>
            <a:t>Offense Segment</a:t>
          </a:r>
        </a:p>
      </dsp:txBody>
      <dsp:txXfrm>
        <a:off x="845653" y="3825576"/>
        <a:ext cx="1793938" cy="896969"/>
      </dsp:txXfrm>
    </dsp:sp>
    <dsp:sp modelId="{39B7AE51-99CE-451B-95E9-85A0014969C7}">
      <dsp:nvSpPr>
        <dsp:cNvPr id="0" name=""/>
        <dsp:cNvSpPr/>
      </dsp:nvSpPr>
      <dsp:spPr>
        <a:xfrm>
          <a:off x="3016319" y="3825576"/>
          <a:ext cx="1793938" cy="896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n>
                <a:noFill/>
              </a:ln>
            </a:rPr>
            <a:t>Offender Segment</a:t>
          </a:r>
        </a:p>
      </dsp:txBody>
      <dsp:txXfrm>
        <a:off x="3016319" y="3825576"/>
        <a:ext cx="1793938" cy="896969"/>
      </dsp:txXfrm>
    </dsp:sp>
    <dsp:sp modelId="{CD6E4A4C-23C0-45B7-9443-F3AD1ADD7E33}">
      <dsp:nvSpPr>
        <dsp:cNvPr id="0" name=""/>
        <dsp:cNvSpPr/>
      </dsp:nvSpPr>
      <dsp:spPr>
        <a:xfrm>
          <a:off x="3464803" y="5099273"/>
          <a:ext cx="1793938" cy="896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n>
                <a:noFill/>
              </a:ln>
            </a:rPr>
            <a:t>Arrestee Segment</a:t>
          </a:r>
        </a:p>
      </dsp:txBody>
      <dsp:txXfrm>
        <a:off x="3464803" y="5099273"/>
        <a:ext cx="1793938" cy="896969"/>
      </dsp:txXfrm>
    </dsp:sp>
    <dsp:sp modelId="{859DB048-6B27-4E37-83DF-4269DECD04E1}">
      <dsp:nvSpPr>
        <dsp:cNvPr id="0" name=""/>
        <dsp:cNvSpPr/>
      </dsp:nvSpPr>
      <dsp:spPr>
        <a:xfrm>
          <a:off x="5186985" y="3825576"/>
          <a:ext cx="1793938" cy="896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n>
                <a:noFill/>
              </a:ln>
            </a:rPr>
            <a:t>Victim Segment</a:t>
          </a:r>
        </a:p>
      </dsp:txBody>
      <dsp:txXfrm>
        <a:off x="5186985" y="3825576"/>
        <a:ext cx="1793938" cy="896969"/>
      </dsp:txXfrm>
    </dsp:sp>
    <dsp:sp modelId="{702B6CF6-DCE4-4FD7-B765-E87B71FB1846}">
      <dsp:nvSpPr>
        <dsp:cNvPr id="0" name=""/>
        <dsp:cNvSpPr/>
      </dsp:nvSpPr>
      <dsp:spPr>
        <a:xfrm>
          <a:off x="7357651" y="3825576"/>
          <a:ext cx="1793938" cy="896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n>
                <a:noFill/>
              </a:ln>
            </a:rPr>
            <a:t>Property Segment</a:t>
          </a:r>
        </a:p>
      </dsp:txBody>
      <dsp:txXfrm>
        <a:off x="7357651" y="3825576"/>
        <a:ext cx="1793938" cy="8969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4D34-9E85-46D7-9A5E-6DC58D186264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A61A-E646-489B-9A50-E652772A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41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4D34-9E85-46D7-9A5E-6DC58D186264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A61A-E646-489B-9A50-E652772A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9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4D34-9E85-46D7-9A5E-6DC58D186264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A61A-E646-489B-9A50-E652772A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50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4D34-9E85-46D7-9A5E-6DC58D186264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A61A-E646-489B-9A50-E652772A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4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4D34-9E85-46D7-9A5E-6DC58D186264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A61A-E646-489B-9A50-E652772A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28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4D34-9E85-46D7-9A5E-6DC58D186264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A61A-E646-489B-9A50-E652772A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70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4D34-9E85-46D7-9A5E-6DC58D186264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A61A-E646-489B-9A50-E652772A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54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4D34-9E85-46D7-9A5E-6DC58D186264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A61A-E646-489B-9A50-E652772A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44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4D34-9E85-46D7-9A5E-6DC58D186264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A61A-E646-489B-9A50-E652772A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4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4D34-9E85-46D7-9A5E-6DC58D186264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A61A-E646-489B-9A50-E652772A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26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4D34-9E85-46D7-9A5E-6DC58D186264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A61A-E646-489B-9A50-E652772A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97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F4D34-9E85-46D7-9A5E-6DC58D186264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7A61A-E646-489B-9A50-E652772A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6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7A97F91-7397-491D-BE72-16B1326D5E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2712032"/>
              </p:ext>
            </p:extLst>
          </p:nvPr>
        </p:nvGraphicFramePr>
        <p:xfrm>
          <a:off x="1097378" y="428635"/>
          <a:ext cx="9997243" cy="6000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0307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20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D. Kaplan</dc:creator>
  <cp:lastModifiedBy>Jacob D. Kaplan</cp:lastModifiedBy>
  <cp:revision>3</cp:revision>
  <dcterms:created xsi:type="dcterms:W3CDTF">2021-06-06T15:06:06Z</dcterms:created>
  <dcterms:modified xsi:type="dcterms:W3CDTF">2021-06-07T23:03:08Z</dcterms:modified>
</cp:coreProperties>
</file>