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70" d="100"/>
          <a:sy n="170" d="100"/>
        </p:scale>
        <p:origin x="-16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F414C-429C-400B-A53E-A06CBBD9DC7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93C4FF-7142-4BEB-AFB7-E0B4E828BF31}">
      <dgm:prSet custT="1"/>
      <dgm:spPr>
        <a:solidFill>
          <a:schemeClr val="accent6"/>
        </a:solidFill>
      </dgm:spPr>
      <dgm:t>
        <a:bodyPr/>
        <a:lstStyle/>
        <a:p>
          <a:r>
            <a:rPr lang="en-US" sz="2400" dirty="0"/>
            <a:t>Batch Header</a:t>
          </a:r>
        </a:p>
      </dgm:t>
    </dgm:pt>
    <dgm:pt modelId="{AB89FD6B-5C62-4300-9FC2-4EE74C66043D}" type="parTrans" cxnId="{85DEB678-8B79-4F3B-B490-0AE077DACCFB}">
      <dgm:prSet/>
      <dgm:spPr/>
      <dgm:t>
        <a:bodyPr/>
        <a:lstStyle/>
        <a:p>
          <a:endParaRPr lang="en-US"/>
        </a:p>
      </dgm:t>
    </dgm:pt>
    <dgm:pt modelId="{F95559B5-A5F3-4B2F-B117-CCCC4A322F26}" type="sibTrans" cxnId="{85DEB678-8B79-4F3B-B490-0AE077DACCFB}">
      <dgm:prSet/>
      <dgm:spPr/>
      <dgm:t>
        <a:bodyPr/>
        <a:lstStyle/>
        <a:p>
          <a:endParaRPr lang="en-US"/>
        </a:p>
      </dgm:t>
    </dgm:pt>
    <dgm:pt modelId="{8295C8B8-E0D4-495F-9802-61B2EEC04CD0}">
      <dgm:prSet/>
      <dgm:spPr/>
      <dgm:t>
        <a:bodyPr/>
        <a:lstStyle/>
        <a:p>
          <a:r>
            <a:rPr lang="en-US" dirty="0"/>
            <a:t>Group B Arrest</a:t>
          </a:r>
        </a:p>
      </dgm:t>
    </dgm:pt>
    <dgm:pt modelId="{3BBA2765-A7BC-41C2-A197-4E8F090F516A}" type="parTrans" cxnId="{15EAC5A1-F0E3-44F7-910F-B3499EAEB08F}">
      <dgm:prSet/>
      <dgm:spPr/>
      <dgm:t>
        <a:bodyPr/>
        <a:lstStyle/>
        <a:p>
          <a:endParaRPr lang="en-US"/>
        </a:p>
      </dgm:t>
    </dgm:pt>
    <dgm:pt modelId="{381F0EC5-67B9-4BDA-89F1-296FB21D6E15}" type="sibTrans" cxnId="{15EAC5A1-F0E3-44F7-910F-B3499EAEB08F}">
      <dgm:prSet/>
      <dgm:spPr/>
      <dgm:t>
        <a:bodyPr/>
        <a:lstStyle/>
        <a:p>
          <a:endParaRPr lang="en-US"/>
        </a:p>
      </dgm:t>
    </dgm:pt>
    <dgm:pt modelId="{AF9794AF-CB89-44EB-8625-BFAE7089BF90}">
      <dgm:prSet/>
      <dgm:spPr/>
      <dgm:t>
        <a:bodyPr/>
        <a:lstStyle/>
        <a:p>
          <a:r>
            <a:rPr lang="en-US" dirty="0"/>
            <a:t>Administrative Segment</a:t>
          </a:r>
        </a:p>
      </dgm:t>
    </dgm:pt>
    <dgm:pt modelId="{47218471-A9E8-4A52-944D-ED4AD245CF60}" type="parTrans" cxnId="{F3BAA4F2-1314-435A-AC24-A2E880091BEB}">
      <dgm:prSet/>
      <dgm:spPr/>
      <dgm:t>
        <a:bodyPr/>
        <a:lstStyle/>
        <a:p>
          <a:endParaRPr lang="en-US"/>
        </a:p>
      </dgm:t>
    </dgm:pt>
    <dgm:pt modelId="{41BE04E1-4021-41EA-9561-BBE588B82D1D}" type="sibTrans" cxnId="{F3BAA4F2-1314-435A-AC24-A2E880091BEB}">
      <dgm:prSet/>
      <dgm:spPr/>
      <dgm:t>
        <a:bodyPr/>
        <a:lstStyle/>
        <a:p>
          <a:endParaRPr lang="en-US"/>
        </a:p>
      </dgm:t>
    </dgm:pt>
    <dgm:pt modelId="{40CD75D8-5A1E-460D-8100-21A4253C6CDE}">
      <dgm:prSet/>
      <dgm:spPr/>
      <dgm:t>
        <a:bodyPr/>
        <a:lstStyle/>
        <a:p>
          <a:r>
            <a:rPr lang="en-US" dirty="0"/>
            <a:t>Offense Segment</a:t>
          </a:r>
        </a:p>
      </dgm:t>
    </dgm:pt>
    <dgm:pt modelId="{B62BC56F-4C95-44F8-BA6A-C7F31133973B}" type="parTrans" cxnId="{5B3889FE-10A2-4528-A1F5-E81E22130437}">
      <dgm:prSet/>
      <dgm:spPr/>
      <dgm:t>
        <a:bodyPr/>
        <a:lstStyle/>
        <a:p>
          <a:endParaRPr lang="en-US"/>
        </a:p>
      </dgm:t>
    </dgm:pt>
    <dgm:pt modelId="{51DBBA67-911A-4301-9715-F0E85EBE432A}" type="sibTrans" cxnId="{5B3889FE-10A2-4528-A1F5-E81E22130437}">
      <dgm:prSet/>
      <dgm:spPr/>
      <dgm:t>
        <a:bodyPr/>
        <a:lstStyle/>
        <a:p>
          <a:endParaRPr lang="en-US"/>
        </a:p>
      </dgm:t>
    </dgm:pt>
    <dgm:pt modelId="{78150026-0701-4383-BD3C-833F5FB266C1}">
      <dgm:prSet custT="1"/>
      <dgm:spPr>
        <a:solidFill>
          <a:schemeClr val="accent2"/>
        </a:solidFill>
      </dgm:spPr>
      <dgm:t>
        <a:bodyPr/>
        <a:lstStyle/>
        <a:p>
          <a:r>
            <a:rPr lang="en-US" sz="2400" dirty="0"/>
            <a:t>Crime is Reported</a:t>
          </a:r>
        </a:p>
      </dgm:t>
    </dgm:pt>
    <dgm:pt modelId="{06418C4B-D1C1-4A23-99C2-1D2FD5A2E163}" type="parTrans" cxnId="{FDA53B3C-4B2E-4D3A-A24A-EE4F77048DF6}">
      <dgm:prSet/>
      <dgm:spPr/>
      <dgm:t>
        <a:bodyPr/>
        <a:lstStyle/>
        <a:p>
          <a:endParaRPr lang="en-US"/>
        </a:p>
      </dgm:t>
    </dgm:pt>
    <dgm:pt modelId="{137AF72C-5B67-4DB1-9BBB-17E9F7B30748}" type="sibTrans" cxnId="{FDA53B3C-4B2E-4D3A-A24A-EE4F77048DF6}">
      <dgm:prSet/>
      <dgm:spPr/>
      <dgm:t>
        <a:bodyPr/>
        <a:lstStyle/>
        <a:p>
          <a:endParaRPr lang="en-US"/>
        </a:p>
      </dgm:t>
    </dgm:pt>
    <dgm:pt modelId="{52E7AB8B-3581-459A-849A-CAB851EA2D71}">
      <dgm:prSet custT="1"/>
      <dgm:spPr>
        <a:solidFill>
          <a:schemeClr val="accent2"/>
        </a:solidFill>
      </dgm:spPr>
      <dgm:t>
        <a:bodyPr/>
        <a:lstStyle/>
        <a:p>
          <a:r>
            <a:rPr lang="en-US" sz="2400" dirty="0"/>
            <a:t>Crime Occurs</a:t>
          </a:r>
        </a:p>
      </dgm:t>
    </dgm:pt>
    <dgm:pt modelId="{9BACFB80-3490-4705-B7CA-062C31313877}" type="parTrans" cxnId="{2C8E393D-4274-4D6B-86BC-D726EFEF5BF2}">
      <dgm:prSet/>
      <dgm:spPr/>
      <dgm:t>
        <a:bodyPr/>
        <a:lstStyle/>
        <a:p>
          <a:endParaRPr lang="en-US"/>
        </a:p>
      </dgm:t>
    </dgm:pt>
    <dgm:pt modelId="{49DFEFF4-47E8-468F-B34E-5024FA9C50BA}" type="sibTrans" cxnId="{2C8E393D-4274-4D6B-86BC-D726EFEF5BF2}">
      <dgm:prSet/>
      <dgm:spPr/>
      <dgm:t>
        <a:bodyPr/>
        <a:lstStyle/>
        <a:p>
          <a:endParaRPr lang="en-US"/>
        </a:p>
      </dgm:t>
    </dgm:pt>
    <dgm:pt modelId="{E097FE1D-EABD-4BFC-BF3C-9F8492132A28}">
      <dgm:prSet/>
      <dgm:spPr/>
      <dgm:t>
        <a:bodyPr/>
        <a:lstStyle/>
        <a:p>
          <a:r>
            <a:rPr lang="en-US" dirty="0"/>
            <a:t>Offender Segment</a:t>
          </a:r>
        </a:p>
      </dgm:t>
    </dgm:pt>
    <dgm:pt modelId="{73DDF621-2E82-455C-BB77-4A519B26FDC2}" type="parTrans" cxnId="{A3520F28-A2BE-42AC-A038-93F515D59680}">
      <dgm:prSet/>
      <dgm:spPr/>
      <dgm:t>
        <a:bodyPr/>
        <a:lstStyle/>
        <a:p>
          <a:endParaRPr lang="en-US"/>
        </a:p>
      </dgm:t>
    </dgm:pt>
    <dgm:pt modelId="{0480726C-F5DA-4D33-B020-00D5D64645A2}" type="sibTrans" cxnId="{A3520F28-A2BE-42AC-A038-93F515D59680}">
      <dgm:prSet/>
      <dgm:spPr/>
      <dgm:t>
        <a:bodyPr/>
        <a:lstStyle/>
        <a:p>
          <a:endParaRPr lang="en-US"/>
        </a:p>
      </dgm:t>
    </dgm:pt>
    <dgm:pt modelId="{26222841-204D-4FBE-A968-E9AAACDDCBC0}">
      <dgm:prSet/>
      <dgm:spPr/>
      <dgm:t>
        <a:bodyPr/>
        <a:lstStyle/>
        <a:p>
          <a:r>
            <a:rPr lang="en-US" dirty="0"/>
            <a:t>Victim Segment</a:t>
          </a:r>
        </a:p>
      </dgm:t>
    </dgm:pt>
    <dgm:pt modelId="{721350A3-41CD-4B39-A13B-CFC77B78401A}" type="parTrans" cxnId="{799A13C9-FB79-4727-8A53-6ABC81FCEBD9}">
      <dgm:prSet/>
      <dgm:spPr/>
      <dgm:t>
        <a:bodyPr/>
        <a:lstStyle/>
        <a:p>
          <a:endParaRPr lang="en-US"/>
        </a:p>
      </dgm:t>
    </dgm:pt>
    <dgm:pt modelId="{8E08B63C-7A8C-45BF-B31D-418213D7886D}" type="sibTrans" cxnId="{799A13C9-FB79-4727-8A53-6ABC81FCEBD9}">
      <dgm:prSet/>
      <dgm:spPr/>
      <dgm:t>
        <a:bodyPr/>
        <a:lstStyle/>
        <a:p>
          <a:endParaRPr lang="en-US"/>
        </a:p>
      </dgm:t>
    </dgm:pt>
    <dgm:pt modelId="{E2EC096E-E7B0-45C4-B132-B13A53DC1224}">
      <dgm:prSet/>
      <dgm:spPr/>
      <dgm:t>
        <a:bodyPr/>
        <a:lstStyle/>
        <a:p>
          <a:r>
            <a:rPr lang="en-US" dirty="0"/>
            <a:t>Property Segment</a:t>
          </a:r>
        </a:p>
      </dgm:t>
    </dgm:pt>
    <dgm:pt modelId="{178F2EA2-6B60-4952-B7BA-6BC205E36EF2}" type="parTrans" cxnId="{49942E43-06DA-4B57-A93D-56094BA7E685}">
      <dgm:prSet/>
      <dgm:spPr/>
      <dgm:t>
        <a:bodyPr/>
        <a:lstStyle/>
        <a:p>
          <a:endParaRPr lang="en-US"/>
        </a:p>
      </dgm:t>
    </dgm:pt>
    <dgm:pt modelId="{42578CC7-B2E9-47EE-9885-06B8238A71F3}" type="sibTrans" cxnId="{49942E43-06DA-4B57-A93D-56094BA7E685}">
      <dgm:prSet/>
      <dgm:spPr/>
      <dgm:t>
        <a:bodyPr/>
        <a:lstStyle/>
        <a:p>
          <a:endParaRPr lang="en-US"/>
        </a:p>
      </dgm:t>
    </dgm:pt>
    <dgm:pt modelId="{3C9028CA-75A8-4540-A099-BE1A93463206}">
      <dgm:prSet/>
      <dgm:spPr/>
      <dgm:t>
        <a:bodyPr/>
        <a:lstStyle/>
        <a:p>
          <a:r>
            <a:rPr lang="en-US"/>
            <a:t>Arrestee Segment</a:t>
          </a:r>
          <a:endParaRPr lang="en-US" dirty="0"/>
        </a:p>
      </dgm:t>
    </dgm:pt>
    <dgm:pt modelId="{A15F0FD2-B573-4765-9698-C50179F5CC1D}" type="parTrans" cxnId="{AC31CCDD-8251-4031-98E5-076B9D92739C}">
      <dgm:prSet/>
      <dgm:spPr/>
      <dgm:t>
        <a:bodyPr/>
        <a:lstStyle/>
        <a:p>
          <a:endParaRPr lang="en-US"/>
        </a:p>
      </dgm:t>
    </dgm:pt>
    <dgm:pt modelId="{9DA321F0-E218-49A9-9D94-7CCD84D2B0B7}" type="sibTrans" cxnId="{AC31CCDD-8251-4031-98E5-076B9D92739C}">
      <dgm:prSet/>
      <dgm:spPr/>
      <dgm:t>
        <a:bodyPr/>
        <a:lstStyle/>
        <a:p>
          <a:endParaRPr lang="en-US"/>
        </a:p>
      </dgm:t>
    </dgm:pt>
    <dgm:pt modelId="{56D48DB4-62B4-4947-BD98-D9A3A5103CDF}" type="pres">
      <dgm:prSet presAssocID="{CDFF414C-429C-400B-A53E-A06CBBD9DC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35C036-EBA5-423E-86DE-4BBE19CF9924}" type="pres">
      <dgm:prSet presAssocID="{9993C4FF-7142-4BEB-AFB7-E0B4E828BF31}" presName="hierRoot1" presStyleCnt="0">
        <dgm:presLayoutVars>
          <dgm:hierBranch val="init"/>
        </dgm:presLayoutVars>
      </dgm:prSet>
      <dgm:spPr/>
    </dgm:pt>
    <dgm:pt modelId="{93C0FF41-64B7-465A-BD6A-71C710331964}" type="pres">
      <dgm:prSet presAssocID="{9993C4FF-7142-4BEB-AFB7-E0B4E828BF31}" presName="rootComposite1" presStyleCnt="0"/>
      <dgm:spPr/>
    </dgm:pt>
    <dgm:pt modelId="{8D0279A7-3574-4D45-BE01-5DD3045E59D8}" type="pres">
      <dgm:prSet presAssocID="{9993C4FF-7142-4BEB-AFB7-E0B4E828BF31}" presName="rootText1" presStyleLbl="node0" presStyleIdx="0" presStyleCnt="2">
        <dgm:presLayoutVars>
          <dgm:chPref val="3"/>
        </dgm:presLayoutVars>
      </dgm:prSet>
      <dgm:spPr/>
    </dgm:pt>
    <dgm:pt modelId="{0332C766-23F2-4386-BD5C-BCDCC1FDFFEC}" type="pres">
      <dgm:prSet presAssocID="{9993C4FF-7142-4BEB-AFB7-E0B4E828BF31}" presName="rootConnector1" presStyleLbl="node1" presStyleIdx="0" presStyleCnt="0"/>
      <dgm:spPr/>
    </dgm:pt>
    <dgm:pt modelId="{98B4820C-67B6-4176-9958-EA1E747E4332}" type="pres">
      <dgm:prSet presAssocID="{9993C4FF-7142-4BEB-AFB7-E0B4E828BF31}" presName="hierChild2" presStyleCnt="0"/>
      <dgm:spPr/>
    </dgm:pt>
    <dgm:pt modelId="{5403CA87-D198-4F73-B143-DFBF781AFA1D}" type="pres">
      <dgm:prSet presAssocID="{9993C4FF-7142-4BEB-AFB7-E0B4E828BF31}" presName="hierChild3" presStyleCnt="0"/>
      <dgm:spPr/>
    </dgm:pt>
    <dgm:pt modelId="{5BF64834-A66F-436F-BE75-96F52791EAF3}" type="pres">
      <dgm:prSet presAssocID="{52E7AB8B-3581-459A-849A-CAB851EA2D71}" presName="hierRoot1" presStyleCnt="0">
        <dgm:presLayoutVars>
          <dgm:hierBranch val="init"/>
        </dgm:presLayoutVars>
      </dgm:prSet>
      <dgm:spPr/>
    </dgm:pt>
    <dgm:pt modelId="{3F4CB985-1DEA-4290-A692-EADB17EAEA67}" type="pres">
      <dgm:prSet presAssocID="{52E7AB8B-3581-459A-849A-CAB851EA2D71}" presName="rootComposite1" presStyleCnt="0"/>
      <dgm:spPr/>
    </dgm:pt>
    <dgm:pt modelId="{9F7F5C18-E88D-4104-A612-64DA46ECF561}" type="pres">
      <dgm:prSet presAssocID="{52E7AB8B-3581-459A-849A-CAB851EA2D71}" presName="rootText1" presStyleLbl="node0" presStyleIdx="1" presStyleCnt="2">
        <dgm:presLayoutVars>
          <dgm:chPref val="3"/>
        </dgm:presLayoutVars>
      </dgm:prSet>
      <dgm:spPr/>
    </dgm:pt>
    <dgm:pt modelId="{418718F6-879E-4F80-9E59-9BBE74CC32EC}" type="pres">
      <dgm:prSet presAssocID="{52E7AB8B-3581-459A-849A-CAB851EA2D71}" presName="rootConnector1" presStyleLbl="node1" presStyleIdx="0" presStyleCnt="0"/>
      <dgm:spPr/>
    </dgm:pt>
    <dgm:pt modelId="{A40DE07B-A326-49F9-A998-D687CBED9A9E}" type="pres">
      <dgm:prSet presAssocID="{52E7AB8B-3581-459A-849A-CAB851EA2D71}" presName="hierChild2" presStyleCnt="0"/>
      <dgm:spPr/>
    </dgm:pt>
    <dgm:pt modelId="{37CE999B-1DF5-4E41-A6A4-5F77DF72AAB9}" type="pres">
      <dgm:prSet presAssocID="{06418C4B-D1C1-4A23-99C2-1D2FD5A2E163}" presName="Name37" presStyleLbl="parChTrans1D2" presStyleIdx="0" presStyleCnt="1"/>
      <dgm:spPr/>
    </dgm:pt>
    <dgm:pt modelId="{A3B739CE-5613-41C3-9663-BB4BF588BC01}" type="pres">
      <dgm:prSet presAssocID="{78150026-0701-4383-BD3C-833F5FB266C1}" presName="hierRoot2" presStyleCnt="0">
        <dgm:presLayoutVars>
          <dgm:hierBranch val="init"/>
        </dgm:presLayoutVars>
      </dgm:prSet>
      <dgm:spPr/>
    </dgm:pt>
    <dgm:pt modelId="{E009A49C-BD94-492D-941B-B345974DCE63}" type="pres">
      <dgm:prSet presAssocID="{78150026-0701-4383-BD3C-833F5FB266C1}" presName="rootComposite" presStyleCnt="0"/>
      <dgm:spPr/>
    </dgm:pt>
    <dgm:pt modelId="{EBF1AFA8-35C7-4723-A836-092407A4F7FF}" type="pres">
      <dgm:prSet presAssocID="{78150026-0701-4383-BD3C-833F5FB266C1}" presName="rootText" presStyleLbl="node2" presStyleIdx="0" presStyleCnt="1">
        <dgm:presLayoutVars>
          <dgm:chPref val="3"/>
        </dgm:presLayoutVars>
      </dgm:prSet>
      <dgm:spPr/>
    </dgm:pt>
    <dgm:pt modelId="{E954282D-05BA-4CA2-A778-CDA153CD61A5}" type="pres">
      <dgm:prSet presAssocID="{78150026-0701-4383-BD3C-833F5FB266C1}" presName="rootConnector" presStyleLbl="node2" presStyleIdx="0" presStyleCnt="1"/>
      <dgm:spPr/>
    </dgm:pt>
    <dgm:pt modelId="{13703807-DB38-4AA2-8DD9-D1AD408F6D5B}" type="pres">
      <dgm:prSet presAssocID="{78150026-0701-4383-BD3C-833F5FB266C1}" presName="hierChild4" presStyleCnt="0"/>
      <dgm:spPr/>
    </dgm:pt>
    <dgm:pt modelId="{4B337622-9F27-4A83-9596-09665D9B3A3B}" type="pres">
      <dgm:prSet presAssocID="{3BBA2765-A7BC-41C2-A197-4E8F090F516A}" presName="Name37" presStyleLbl="parChTrans1D3" presStyleIdx="0" presStyleCnt="2"/>
      <dgm:spPr/>
    </dgm:pt>
    <dgm:pt modelId="{74A75419-224A-4440-99AC-C206E2C88A15}" type="pres">
      <dgm:prSet presAssocID="{8295C8B8-E0D4-495F-9802-61B2EEC04CD0}" presName="hierRoot2" presStyleCnt="0">
        <dgm:presLayoutVars>
          <dgm:hierBranch val="init"/>
        </dgm:presLayoutVars>
      </dgm:prSet>
      <dgm:spPr/>
    </dgm:pt>
    <dgm:pt modelId="{D8265E46-C28A-4ACD-8F66-74F675F20F49}" type="pres">
      <dgm:prSet presAssocID="{8295C8B8-E0D4-495F-9802-61B2EEC04CD0}" presName="rootComposite" presStyleCnt="0"/>
      <dgm:spPr/>
    </dgm:pt>
    <dgm:pt modelId="{2605FC9C-A3B8-4623-A75F-4E2911CE1A92}" type="pres">
      <dgm:prSet presAssocID="{8295C8B8-E0D4-495F-9802-61B2EEC04CD0}" presName="rootText" presStyleLbl="node3" presStyleIdx="0" presStyleCnt="2" custLinFactNeighborX="2094" custLinFactNeighborY="0">
        <dgm:presLayoutVars>
          <dgm:chPref val="3"/>
        </dgm:presLayoutVars>
      </dgm:prSet>
      <dgm:spPr/>
    </dgm:pt>
    <dgm:pt modelId="{5E4C0F60-6993-444E-9C56-0440AB6EB25B}" type="pres">
      <dgm:prSet presAssocID="{8295C8B8-E0D4-495F-9802-61B2EEC04CD0}" presName="rootConnector" presStyleLbl="node3" presStyleIdx="0" presStyleCnt="2"/>
      <dgm:spPr/>
    </dgm:pt>
    <dgm:pt modelId="{5969BD61-D54D-42E7-A51F-A7E9F5D92BC3}" type="pres">
      <dgm:prSet presAssocID="{8295C8B8-E0D4-495F-9802-61B2EEC04CD0}" presName="hierChild4" presStyleCnt="0"/>
      <dgm:spPr/>
    </dgm:pt>
    <dgm:pt modelId="{EB0759E9-A405-41B2-8ACB-7B2EF2CDF976}" type="pres">
      <dgm:prSet presAssocID="{8295C8B8-E0D4-495F-9802-61B2EEC04CD0}" presName="hierChild5" presStyleCnt="0"/>
      <dgm:spPr/>
    </dgm:pt>
    <dgm:pt modelId="{B849E309-785E-4A95-89E4-240C05E3A066}" type="pres">
      <dgm:prSet presAssocID="{47218471-A9E8-4A52-944D-ED4AD245CF60}" presName="Name37" presStyleLbl="parChTrans1D3" presStyleIdx="1" presStyleCnt="2"/>
      <dgm:spPr/>
    </dgm:pt>
    <dgm:pt modelId="{8C3C2BD8-FEC4-468B-A1A2-80BEA01C4197}" type="pres">
      <dgm:prSet presAssocID="{AF9794AF-CB89-44EB-8625-BFAE7089BF90}" presName="hierRoot2" presStyleCnt="0">
        <dgm:presLayoutVars>
          <dgm:hierBranch val="init"/>
        </dgm:presLayoutVars>
      </dgm:prSet>
      <dgm:spPr/>
    </dgm:pt>
    <dgm:pt modelId="{E4055793-DC2A-4650-BCF5-46FE03352DB1}" type="pres">
      <dgm:prSet presAssocID="{AF9794AF-CB89-44EB-8625-BFAE7089BF90}" presName="rootComposite" presStyleCnt="0"/>
      <dgm:spPr/>
    </dgm:pt>
    <dgm:pt modelId="{76F89303-A22C-410D-8A5F-616DEFD10819}" type="pres">
      <dgm:prSet presAssocID="{AF9794AF-CB89-44EB-8625-BFAE7089BF90}" presName="rootText" presStyleLbl="node3" presStyleIdx="1" presStyleCnt="2">
        <dgm:presLayoutVars>
          <dgm:chPref val="3"/>
        </dgm:presLayoutVars>
      </dgm:prSet>
      <dgm:spPr/>
    </dgm:pt>
    <dgm:pt modelId="{9A13A73C-B313-4327-A797-A638D8EB58B7}" type="pres">
      <dgm:prSet presAssocID="{AF9794AF-CB89-44EB-8625-BFAE7089BF90}" presName="rootConnector" presStyleLbl="node3" presStyleIdx="1" presStyleCnt="2"/>
      <dgm:spPr/>
    </dgm:pt>
    <dgm:pt modelId="{7FDDEC7C-C666-40CC-AA0F-D37780902C00}" type="pres">
      <dgm:prSet presAssocID="{AF9794AF-CB89-44EB-8625-BFAE7089BF90}" presName="hierChild4" presStyleCnt="0"/>
      <dgm:spPr/>
    </dgm:pt>
    <dgm:pt modelId="{FED4BF00-E82F-4764-BA87-E8503DFE102D}" type="pres">
      <dgm:prSet presAssocID="{B62BC56F-4C95-44F8-BA6A-C7F31133973B}" presName="Name37" presStyleLbl="parChTrans1D4" presStyleIdx="0" presStyleCnt="5"/>
      <dgm:spPr/>
    </dgm:pt>
    <dgm:pt modelId="{81DA87DE-8383-48BC-8229-2070BF170AD1}" type="pres">
      <dgm:prSet presAssocID="{40CD75D8-5A1E-460D-8100-21A4253C6CDE}" presName="hierRoot2" presStyleCnt="0">
        <dgm:presLayoutVars>
          <dgm:hierBranch val="init"/>
        </dgm:presLayoutVars>
      </dgm:prSet>
      <dgm:spPr/>
    </dgm:pt>
    <dgm:pt modelId="{6F0B61C4-B863-40F0-B5F9-A4E272976047}" type="pres">
      <dgm:prSet presAssocID="{40CD75D8-5A1E-460D-8100-21A4253C6CDE}" presName="rootComposite" presStyleCnt="0"/>
      <dgm:spPr/>
    </dgm:pt>
    <dgm:pt modelId="{057957D2-E4A3-439C-BB89-16863FFA9F08}" type="pres">
      <dgm:prSet presAssocID="{40CD75D8-5A1E-460D-8100-21A4253C6CDE}" presName="rootText" presStyleLbl="node4" presStyleIdx="0" presStyleCnt="5">
        <dgm:presLayoutVars>
          <dgm:chPref val="3"/>
        </dgm:presLayoutVars>
      </dgm:prSet>
      <dgm:spPr/>
    </dgm:pt>
    <dgm:pt modelId="{184B5FFD-168E-469E-B025-290AD483076A}" type="pres">
      <dgm:prSet presAssocID="{40CD75D8-5A1E-460D-8100-21A4253C6CDE}" presName="rootConnector" presStyleLbl="node4" presStyleIdx="0" presStyleCnt="5"/>
      <dgm:spPr/>
    </dgm:pt>
    <dgm:pt modelId="{C5977E96-0EF2-402F-9B2F-476EC7859C48}" type="pres">
      <dgm:prSet presAssocID="{40CD75D8-5A1E-460D-8100-21A4253C6CDE}" presName="hierChild4" presStyleCnt="0"/>
      <dgm:spPr/>
    </dgm:pt>
    <dgm:pt modelId="{367C8FF5-2EEB-4FD7-9228-3A1FA812F546}" type="pres">
      <dgm:prSet presAssocID="{40CD75D8-5A1E-460D-8100-21A4253C6CDE}" presName="hierChild5" presStyleCnt="0"/>
      <dgm:spPr/>
    </dgm:pt>
    <dgm:pt modelId="{7BB9014D-B049-49AE-8DBF-D29D77177B75}" type="pres">
      <dgm:prSet presAssocID="{73DDF621-2E82-455C-BB77-4A519B26FDC2}" presName="Name37" presStyleLbl="parChTrans1D4" presStyleIdx="1" presStyleCnt="5"/>
      <dgm:spPr/>
    </dgm:pt>
    <dgm:pt modelId="{D6C380BE-F5DB-480C-8A92-C416B6657214}" type="pres">
      <dgm:prSet presAssocID="{E097FE1D-EABD-4BFC-BF3C-9F8492132A28}" presName="hierRoot2" presStyleCnt="0">
        <dgm:presLayoutVars>
          <dgm:hierBranch val="init"/>
        </dgm:presLayoutVars>
      </dgm:prSet>
      <dgm:spPr/>
    </dgm:pt>
    <dgm:pt modelId="{F92472C5-E5D0-4438-BE2D-4ACDBC57FE4B}" type="pres">
      <dgm:prSet presAssocID="{E097FE1D-EABD-4BFC-BF3C-9F8492132A28}" presName="rootComposite" presStyleCnt="0"/>
      <dgm:spPr/>
    </dgm:pt>
    <dgm:pt modelId="{B5316317-20D5-4ECA-90DA-A0ACEE8C7347}" type="pres">
      <dgm:prSet presAssocID="{E097FE1D-EABD-4BFC-BF3C-9F8492132A28}" presName="rootText" presStyleLbl="node4" presStyleIdx="1" presStyleCnt="5">
        <dgm:presLayoutVars>
          <dgm:chPref val="3"/>
        </dgm:presLayoutVars>
      </dgm:prSet>
      <dgm:spPr/>
    </dgm:pt>
    <dgm:pt modelId="{2E0457D6-C71B-4774-8A6A-CE1B67E45378}" type="pres">
      <dgm:prSet presAssocID="{E097FE1D-EABD-4BFC-BF3C-9F8492132A28}" presName="rootConnector" presStyleLbl="node4" presStyleIdx="1" presStyleCnt="5"/>
      <dgm:spPr/>
    </dgm:pt>
    <dgm:pt modelId="{290B19EA-53F4-4C78-AC19-099BEB2EFD71}" type="pres">
      <dgm:prSet presAssocID="{E097FE1D-EABD-4BFC-BF3C-9F8492132A28}" presName="hierChild4" presStyleCnt="0"/>
      <dgm:spPr/>
    </dgm:pt>
    <dgm:pt modelId="{2E24C092-A946-4711-9B95-4E541EE6EEA4}" type="pres">
      <dgm:prSet presAssocID="{A15F0FD2-B573-4765-9698-C50179F5CC1D}" presName="Name37" presStyleLbl="parChTrans1D4" presStyleIdx="2" presStyleCnt="5"/>
      <dgm:spPr/>
    </dgm:pt>
    <dgm:pt modelId="{8F2A70A9-154A-4CEE-B173-82E2812A5B84}" type="pres">
      <dgm:prSet presAssocID="{3C9028CA-75A8-4540-A099-BE1A93463206}" presName="hierRoot2" presStyleCnt="0">
        <dgm:presLayoutVars>
          <dgm:hierBranch val="init"/>
        </dgm:presLayoutVars>
      </dgm:prSet>
      <dgm:spPr/>
    </dgm:pt>
    <dgm:pt modelId="{76F6489A-DC7C-485F-8988-82A40B0F5039}" type="pres">
      <dgm:prSet presAssocID="{3C9028CA-75A8-4540-A099-BE1A93463206}" presName="rootComposite" presStyleCnt="0"/>
      <dgm:spPr/>
    </dgm:pt>
    <dgm:pt modelId="{8D00F94F-396E-4F78-8839-2CA5B620D13F}" type="pres">
      <dgm:prSet presAssocID="{3C9028CA-75A8-4540-A099-BE1A93463206}" presName="rootText" presStyleLbl="node4" presStyleIdx="2" presStyleCnt="5">
        <dgm:presLayoutVars>
          <dgm:chPref val="3"/>
        </dgm:presLayoutVars>
      </dgm:prSet>
      <dgm:spPr/>
    </dgm:pt>
    <dgm:pt modelId="{3FD57604-F30D-417A-A55B-FDDD9D3741C4}" type="pres">
      <dgm:prSet presAssocID="{3C9028CA-75A8-4540-A099-BE1A93463206}" presName="rootConnector" presStyleLbl="node4" presStyleIdx="2" presStyleCnt="5"/>
      <dgm:spPr/>
    </dgm:pt>
    <dgm:pt modelId="{9AB5F306-C246-40C7-BB11-879E8395D85D}" type="pres">
      <dgm:prSet presAssocID="{3C9028CA-75A8-4540-A099-BE1A93463206}" presName="hierChild4" presStyleCnt="0"/>
      <dgm:spPr/>
    </dgm:pt>
    <dgm:pt modelId="{F9D9230F-1AB4-4412-B508-7CF9A7CD8470}" type="pres">
      <dgm:prSet presAssocID="{3C9028CA-75A8-4540-A099-BE1A93463206}" presName="hierChild5" presStyleCnt="0"/>
      <dgm:spPr/>
    </dgm:pt>
    <dgm:pt modelId="{B17D7709-46E1-4732-A017-7FA13A8D50EE}" type="pres">
      <dgm:prSet presAssocID="{E097FE1D-EABD-4BFC-BF3C-9F8492132A28}" presName="hierChild5" presStyleCnt="0"/>
      <dgm:spPr/>
    </dgm:pt>
    <dgm:pt modelId="{FC968BC6-8092-4E38-AAEB-3AC6FBFF1BB8}" type="pres">
      <dgm:prSet presAssocID="{721350A3-41CD-4B39-A13B-CFC77B78401A}" presName="Name37" presStyleLbl="parChTrans1D4" presStyleIdx="3" presStyleCnt="5"/>
      <dgm:spPr/>
    </dgm:pt>
    <dgm:pt modelId="{B49DDFB0-0873-4C9E-9EB0-7795E6E63C92}" type="pres">
      <dgm:prSet presAssocID="{26222841-204D-4FBE-A968-E9AAACDDCBC0}" presName="hierRoot2" presStyleCnt="0">
        <dgm:presLayoutVars>
          <dgm:hierBranch val="init"/>
        </dgm:presLayoutVars>
      </dgm:prSet>
      <dgm:spPr/>
    </dgm:pt>
    <dgm:pt modelId="{6FA49FB1-74D3-4468-8E5B-F9909695FC3A}" type="pres">
      <dgm:prSet presAssocID="{26222841-204D-4FBE-A968-E9AAACDDCBC0}" presName="rootComposite" presStyleCnt="0"/>
      <dgm:spPr/>
    </dgm:pt>
    <dgm:pt modelId="{C5BB452A-FD4B-4ECB-8E8D-3B83B422C62D}" type="pres">
      <dgm:prSet presAssocID="{26222841-204D-4FBE-A968-E9AAACDDCBC0}" presName="rootText" presStyleLbl="node4" presStyleIdx="3" presStyleCnt="5">
        <dgm:presLayoutVars>
          <dgm:chPref val="3"/>
        </dgm:presLayoutVars>
      </dgm:prSet>
      <dgm:spPr/>
    </dgm:pt>
    <dgm:pt modelId="{3169E399-F7B5-479A-A441-223D90DA48D9}" type="pres">
      <dgm:prSet presAssocID="{26222841-204D-4FBE-A968-E9AAACDDCBC0}" presName="rootConnector" presStyleLbl="node4" presStyleIdx="3" presStyleCnt="5"/>
      <dgm:spPr/>
    </dgm:pt>
    <dgm:pt modelId="{B1DDF08A-5B9C-4E34-9C9D-4F186E43D93B}" type="pres">
      <dgm:prSet presAssocID="{26222841-204D-4FBE-A968-E9AAACDDCBC0}" presName="hierChild4" presStyleCnt="0"/>
      <dgm:spPr/>
    </dgm:pt>
    <dgm:pt modelId="{E53A773D-FC6E-4EF9-9A66-6D960BADE077}" type="pres">
      <dgm:prSet presAssocID="{26222841-204D-4FBE-A968-E9AAACDDCBC0}" presName="hierChild5" presStyleCnt="0"/>
      <dgm:spPr/>
    </dgm:pt>
    <dgm:pt modelId="{FBB7F68C-CD04-47EC-AA3C-E0D747C6BBE9}" type="pres">
      <dgm:prSet presAssocID="{178F2EA2-6B60-4952-B7BA-6BC205E36EF2}" presName="Name37" presStyleLbl="parChTrans1D4" presStyleIdx="4" presStyleCnt="5"/>
      <dgm:spPr/>
    </dgm:pt>
    <dgm:pt modelId="{40A0C260-D818-4B44-9563-D46279524D63}" type="pres">
      <dgm:prSet presAssocID="{E2EC096E-E7B0-45C4-B132-B13A53DC1224}" presName="hierRoot2" presStyleCnt="0">
        <dgm:presLayoutVars>
          <dgm:hierBranch val="init"/>
        </dgm:presLayoutVars>
      </dgm:prSet>
      <dgm:spPr/>
    </dgm:pt>
    <dgm:pt modelId="{D8FFE645-5D03-43D2-8695-A1A739E070A9}" type="pres">
      <dgm:prSet presAssocID="{E2EC096E-E7B0-45C4-B132-B13A53DC1224}" presName="rootComposite" presStyleCnt="0"/>
      <dgm:spPr/>
    </dgm:pt>
    <dgm:pt modelId="{9A2C98F3-7A58-446B-B673-3E07F75C847C}" type="pres">
      <dgm:prSet presAssocID="{E2EC096E-E7B0-45C4-B132-B13A53DC1224}" presName="rootText" presStyleLbl="node4" presStyleIdx="4" presStyleCnt="5">
        <dgm:presLayoutVars>
          <dgm:chPref val="3"/>
        </dgm:presLayoutVars>
      </dgm:prSet>
      <dgm:spPr/>
    </dgm:pt>
    <dgm:pt modelId="{2138A878-19C0-46CB-86AD-049628FC7FF1}" type="pres">
      <dgm:prSet presAssocID="{E2EC096E-E7B0-45C4-B132-B13A53DC1224}" presName="rootConnector" presStyleLbl="node4" presStyleIdx="4" presStyleCnt="5"/>
      <dgm:spPr/>
    </dgm:pt>
    <dgm:pt modelId="{CCA5FD67-1B59-4C4B-9AC0-09581C467A47}" type="pres">
      <dgm:prSet presAssocID="{E2EC096E-E7B0-45C4-B132-B13A53DC1224}" presName="hierChild4" presStyleCnt="0"/>
      <dgm:spPr/>
    </dgm:pt>
    <dgm:pt modelId="{CC3D9CA1-BBA4-47CA-8BFD-E3789CF65AFD}" type="pres">
      <dgm:prSet presAssocID="{E2EC096E-E7B0-45C4-B132-B13A53DC1224}" presName="hierChild5" presStyleCnt="0"/>
      <dgm:spPr/>
    </dgm:pt>
    <dgm:pt modelId="{AE345440-8C0C-484B-960A-0354632ADC6E}" type="pres">
      <dgm:prSet presAssocID="{AF9794AF-CB89-44EB-8625-BFAE7089BF90}" presName="hierChild5" presStyleCnt="0"/>
      <dgm:spPr/>
    </dgm:pt>
    <dgm:pt modelId="{1653CCA0-2E54-40B7-ADB1-864537F4BC59}" type="pres">
      <dgm:prSet presAssocID="{78150026-0701-4383-BD3C-833F5FB266C1}" presName="hierChild5" presStyleCnt="0"/>
      <dgm:spPr/>
    </dgm:pt>
    <dgm:pt modelId="{C455D792-80E7-4740-8F1C-D1B0BEB9E45E}" type="pres">
      <dgm:prSet presAssocID="{52E7AB8B-3581-459A-849A-CAB851EA2D71}" presName="hierChild3" presStyleCnt="0"/>
      <dgm:spPr/>
    </dgm:pt>
  </dgm:ptLst>
  <dgm:cxnLst>
    <dgm:cxn modelId="{C6F3CE0C-0192-4DB6-BAFC-4CAB3DE8464A}" type="presOf" srcId="{3BBA2765-A7BC-41C2-A197-4E8F090F516A}" destId="{4B337622-9F27-4A83-9596-09665D9B3A3B}" srcOrd="0" destOrd="0" presId="urn:microsoft.com/office/officeart/2005/8/layout/orgChart1"/>
    <dgm:cxn modelId="{A3520F28-A2BE-42AC-A038-93F515D59680}" srcId="{AF9794AF-CB89-44EB-8625-BFAE7089BF90}" destId="{E097FE1D-EABD-4BFC-BF3C-9F8492132A28}" srcOrd="1" destOrd="0" parTransId="{73DDF621-2E82-455C-BB77-4A519B26FDC2}" sibTransId="{0480726C-F5DA-4D33-B020-00D5D64645A2}"/>
    <dgm:cxn modelId="{72A72131-2BB6-4F9A-A510-A16B96624A8E}" type="presOf" srcId="{78150026-0701-4383-BD3C-833F5FB266C1}" destId="{EBF1AFA8-35C7-4723-A836-092407A4F7FF}" srcOrd="0" destOrd="0" presId="urn:microsoft.com/office/officeart/2005/8/layout/orgChart1"/>
    <dgm:cxn modelId="{E8019E31-80AC-4A2E-8D86-3EB0136426AF}" type="presOf" srcId="{AF9794AF-CB89-44EB-8625-BFAE7089BF90}" destId="{9A13A73C-B313-4327-A797-A638D8EB58B7}" srcOrd="1" destOrd="0" presId="urn:microsoft.com/office/officeart/2005/8/layout/orgChart1"/>
    <dgm:cxn modelId="{7CF4D638-9975-4DBB-9967-3F69D24B3A97}" type="presOf" srcId="{78150026-0701-4383-BD3C-833F5FB266C1}" destId="{E954282D-05BA-4CA2-A778-CDA153CD61A5}" srcOrd="1" destOrd="0" presId="urn:microsoft.com/office/officeart/2005/8/layout/orgChart1"/>
    <dgm:cxn modelId="{FDA53B3C-4B2E-4D3A-A24A-EE4F77048DF6}" srcId="{52E7AB8B-3581-459A-849A-CAB851EA2D71}" destId="{78150026-0701-4383-BD3C-833F5FB266C1}" srcOrd="0" destOrd="0" parTransId="{06418C4B-D1C1-4A23-99C2-1D2FD5A2E163}" sibTransId="{137AF72C-5B67-4DB1-9BBB-17E9F7B30748}"/>
    <dgm:cxn modelId="{2C8E393D-4274-4D6B-86BC-D726EFEF5BF2}" srcId="{CDFF414C-429C-400B-A53E-A06CBBD9DC75}" destId="{52E7AB8B-3581-459A-849A-CAB851EA2D71}" srcOrd="1" destOrd="0" parTransId="{9BACFB80-3490-4705-B7CA-062C31313877}" sibTransId="{49DFEFF4-47E8-468F-B34E-5024FA9C50BA}"/>
    <dgm:cxn modelId="{9249873E-F009-4147-96FA-8C949A0520C5}" type="presOf" srcId="{B62BC56F-4C95-44F8-BA6A-C7F31133973B}" destId="{FED4BF00-E82F-4764-BA87-E8503DFE102D}" srcOrd="0" destOrd="0" presId="urn:microsoft.com/office/officeart/2005/8/layout/orgChart1"/>
    <dgm:cxn modelId="{429B515B-EE4C-49D2-AA76-90FB12CE24F2}" type="presOf" srcId="{52E7AB8B-3581-459A-849A-CAB851EA2D71}" destId="{418718F6-879E-4F80-9E59-9BBE74CC32EC}" srcOrd="1" destOrd="0" presId="urn:microsoft.com/office/officeart/2005/8/layout/orgChart1"/>
    <dgm:cxn modelId="{6FC7E060-9C6B-4060-94F0-1CA96256B49B}" type="presOf" srcId="{CDFF414C-429C-400B-A53E-A06CBBD9DC75}" destId="{56D48DB4-62B4-4947-BD98-D9A3A5103CDF}" srcOrd="0" destOrd="0" presId="urn:microsoft.com/office/officeart/2005/8/layout/orgChart1"/>
    <dgm:cxn modelId="{49942E43-06DA-4B57-A93D-56094BA7E685}" srcId="{AF9794AF-CB89-44EB-8625-BFAE7089BF90}" destId="{E2EC096E-E7B0-45C4-B132-B13A53DC1224}" srcOrd="3" destOrd="0" parTransId="{178F2EA2-6B60-4952-B7BA-6BC205E36EF2}" sibTransId="{42578CC7-B2E9-47EE-9885-06B8238A71F3}"/>
    <dgm:cxn modelId="{D02DE574-83A3-4377-84A0-49DB166DBC70}" type="presOf" srcId="{E097FE1D-EABD-4BFC-BF3C-9F8492132A28}" destId="{B5316317-20D5-4ECA-90DA-A0ACEE8C7347}" srcOrd="0" destOrd="0" presId="urn:microsoft.com/office/officeart/2005/8/layout/orgChart1"/>
    <dgm:cxn modelId="{3C4C1F55-333A-48CF-82DA-DE23947E1989}" type="presOf" srcId="{178F2EA2-6B60-4952-B7BA-6BC205E36EF2}" destId="{FBB7F68C-CD04-47EC-AA3C-E0D747C6BBE9}" srcOrd="0" destOrd="0" presId="urn:microsoft.com/office/officeart/2005/8/layout/orgChart1"/>
    <dgm:cxn modelId="{57504456-6E76-4A32-99C5-DA5AC4F8BD47}" type="presOf" srcId="{8295C8B8-E0D4-495F-9802-61B2EEC04CD0}" destId="{5E4C0F60-6993-444E-9C56-0440AB6EB25B}" srcOrd="1" destOrd="0" presId="urn:microsoft.com/office/officeart/2005/8/layout/orgChart1"/>
    <dgm:cxn modelId="{DF027376-F2D8-4B92-8BF0-5D2898FA6A76}" type="presOf" srcId="{40CD75D8-5A1E-460D-8100-21A4253C6CDE}" destId="{057957D2-E4A3-439C-BB89-16863FFA9F08}" srcOrd="0" destOrd="0" presId="urn:microsoft.com/office/officeart/2005/8/layout/orgChart1"/>
    <dgm:cxn modelId="{85DEB678-8B79-4F3B-B490-0AE077DACCFB}" srcId="{CDFF414C-429C-400B-A53E-A06CBBD9DC75}" destId="{9993C4FF-7142-4BEB-AFB7-E0B4E828BF31}" srcOrd="0" destOrd="0" parTransId="{AB89FD6B-5C62-4300-9FC2-4EE74C66043D}" sibTransId="{F95559B5-A5F3-4B2F-B117-CCCC4A322F26}"/>
    <dgm:cxn modelId="{9D217C7F-88E9-4058-B8A9-5670E3334F9A}" type="presOf" srcId="{3C9028CA-75A8-4540-A099-BE1A93463206}" destId="{8D00F94F-396E-4F78-8839-2CA5B620D13F}" srcOrd="0" destOrd="0" presId="urn:microsoft.com/office/officeart/2005/8/layout/orgChart1"/>
    <dgm:cxn modelId="{EF179F7F-D493-4567-BD13-856AA1D235C9}" type="presOf" srcId="{AF9794AF-CB89-44EB-8625-BFAE7089BF90}" destId="{76F89303-A22C-410D-8A5F-616DEFD10819}" srcOrd="0" destOrd="0" presId="urn:microsoft.com/office/officeart/2005/8/layout/orgChart1"/>
    <dgm:cxn modelId="{CCDC8381-73E7-4103-9C06-EF0A95C36EEC}" type="presOf" srcId="{E2EC096E-E7B0-45C4-B132-B13A53DC1224}" destId="{9A2C98F3-7A58-446B-B673-3E07F75C847C}" srcOrd="0" destOrd="0" presId="urn:microsoft.com/office/officeart/2005/8/layout/orgChart1"/>
    <dgm:cxn modelId="{E39BF69D-9304-403D-A05D-A95F0ABDE5D1}" type="presOf" srcId="{26222841-204D-4FBE-A968-E9AAACDDCBC0}" destId="{3169E399-F7B5-479A-A441-223D90DA48D9}" srcOrd="1" destOrd="0" presId="urn:microsoft.com/office/officeart/2005/8/layout/orgChart1"/>
    <dgm:cxn modelId="{15EAC5A1-F0E3-44F7-910F-B3499EAEB08F}" srcId="{78150026-0701-4383-BD3C-833F5FB266C1}" destId="{8295C8B8-E0D4-495F-9802-61B2EEC04CD0}" srcOrd="0" destOrd="0" parTransId="{3BBA2765-A7BC-41C2-A197-4E8F090F516A}" sibTransId="{381F0EC5-67B9-4BDA-89F1-296FB21D6E15}"/>
    <dgm:cxn modelId="{C3AEF1A1-9AC6-4123-BD97-A2F30A23D198}" type="presOf" srcId="{E097FE1D-EABD-4BFC-BF3C-9F8492132A28}" destId="{2E0457D6-C71B-4774-8A6A-CE1B67E45378}" srcOrd="1" destOrd="0" presId="urn:microsoft.com/office/officeart/2005/8/layout/orgChart1"/>
    <dgm:cxn modelId="{80117BBA-E0EF-496F-831B-C9A6BB1C0372}" type="presOf" srcId="{721350A3-41CD-4B39-A13B-CFC77B78401A}" destId="{FC968BC6-8092-4E38-AAEB-3AC6FBFF1BB8}" srcOrd="0" destOrd="0" presId="urn:microsoft.com/office/officeart/2005/8/layout/orgChart1"/>
    <dgm:cxn modelId="{A15C70C0-F820-489C-9BF2-04C2746A8788}" type="presOf" srcId="{73DDF621-2E82-455C-BB77-4A519B26FDC2}" destId="{7BB9014D-B049-49AE-8DBF-D29D77177B75}" srcOrd="0" destOrd="0" presId="urn:microsoft.com/office/officeart/2005/8/layout/orgChart1"/>
    <dgm:cxn modelId="{A57B87C5-D7BD-4E8E-8582-A3454C5355BC}" type="presOf" srcId="{26222841-204D-4FBE-A968-E9AAACDDCBC0}" destId="{C5BB452A-FD4B-4ECB-8E8D-3B83B422C62D}" srcOrd="0" destOrd="0" presId="urn:microsoft.com/office/officeart/2005/8/layout/orgChart1"/>
    <dgm:cxn modelId="{799A13C9-FB79-4727-8A53-6ABC81FCEBD9}" srcId="{AF9794AF-CB89-44EB-8625-BFAE7089BF90}" destId="{26222841-204D-4FBE-A968-E9AAACDDCBC0}" srcOrd="2" destOrd="0" parTransId="{721350A3-41CD-4B39-A13B-CFC77B78401A}" sibTransId="{8E08B63C-7A8C-45BF-B31D-418213D7886D}"/>
    <dgm:cxn modelId="{2A2934CF-F303-4467-80FF-BFEBDB262862}" type="presOf" srcId="{A15F0FD2-B573-4765-9698-C50179F5CC1D}" destId="{2E24C092-A946-4711-9B95-4E541EE6EEA4}" srcOrd="0" destOrd="0" presId="urn:microsoft.com/office/officeart/2005/8/layout/orgChart1"/>
    <dgm:cxn modelId="{A50472DD-E4DA-447C-BC45-055284A570EC}" type="presOf" srcId="{47218471-A9E8-4A52-944D-ED4AD245CF60}" destId="{B849E309-785E-4A95-89E4-240C05E3A066}" srcOrd="0" destOrd="0" presId="urn:microsoft.com/office/officeart/2005/8/layout/orgChart1"/>
    <dgm:cxn modelId="{2B4A78DD-32F8-44EC-8F34-554561472C92}" type="presOf" srcId="{8295C8B8-E0D4-495F-9802-61B2EEC04CD0}" destId="{2605FC9C-A3B8-4623-A75F-4E2911CE1A92}" srcOrd="0" destOrd="0" presId="urn:microsoft.com/office/officeart/2005/8/layout/orgChart1"/>
    <dgm:cxn modelId="{AC31CCDD-8251-4031-98E5-076B9D92739C}" srcId="{E097FE1D-EABD-4BFC-BF3C-9F8492132A28}" destId="{3C9028CA-75A8-4540-A099-BE1A93463206}" srcOrd="0" destOrd="0" parTransId="{A15F0FD2-B573-4765-9698-C50179F5CC1D}" sibTransId="{9DA321F0-E218-49A9-9D94-7CCD84D2B0B7}"/>
    <dgm:cxn modelId="{DAFE01E1-EA46-4A36-BE7E-7F834BED62F5}" type="presOf" srcId="{3C9028CA-75A8-4540-A099-BE1A93463206}" destId="{3FD57604-F30D-417A-A55B-FDDD9D3741C4}" srcOrd="1" destOrd="0" presId="urn:microsoft.com/office/officeart/2005/8/layout/orgChart1"/>
    <dgm:cxn modelId="{2CA799E5-4188-4886-9C87-2F0E1D8C1AA9}" type="presOf" srcId="{9993C4FF-7142-4BEB-AFB7-E0B4E828BF31}" destId="{8D0279A7-3574-4D45-BE01-5DD3045E59D8}" srcOrd="0" destOrd="0" presId="urn:microsoft.com/office/officeart/2005/8/layout/orgChart1"/>
    <dgm:cxn modelId="{23B267E6-A355-4D56-8A7B-7EEE9415517A}" type="presOf" srcId="{06418C4B-D1C1-4A23-99C2-1D2FD5A2E163}" destId="{37CE999B-1DF5-4E41-A6A4-5F77DF72AAB9}" srcOrd="0" destOrd="0" presId="urn:microsoft.com/office/officeart/2005/8/layout/orgChart1"/>
    <dgm:cxn modelId="{F3BAA4F2-1314-435A-AC24-A2E880091BEB}" srcId="{78150026-0701-4383-BD3C-833F5FB266C1}" destId="{AF9794AF-CB89-44EB-8625-BFAE7089BF90}" srcOrd="1" destOrd="0" parTransId="{47218471-A9E8-4A52-944D-ED4AD245CF60}" sibTransId="{41BE04E1-4021-41EA-9561-BBE588B82D1D}"/>
    <dgm:cxn modelId="{2D56C1F6-04DA-47A1-B977-0C0E844F6CB6}" type="presOf" srcId="{E2EC096E-E7B0-45C4-B132-B13A53DC1224}" destId="{2138A878-19C0-46CB-86AD-049628FC7FF1}" srcOrd="1" destOrd="0" presId="urn:microsoft.com/office/officeart/2005/8/layout/orgChart1"/>
    <dgm:cxn modelId="{6242D0F8-04AC-4042-A8D1-AF1B878654B3}" type="presOf" srcId="{52E7AB8B-3581-459A-849A-CAB851EA2D71}" destId="{9F7F5C18-E88D-4104-A612-64DA46ECF561}" srcOrd="0" destOrd="0" presId="urn:microsoft.com/office/officeart/2005/8/layout/orgChart1"/>
    <dgm:cxn modelId="{A3FE6EFA-8AF4-4A45-B189-8B8D8FD2AE60}" type="presOf" srcId="{9993C4FF-7142-4BEB-AFB7-E0B4E828BF31}" destId="{0332C766-23F2-4386-BD5C-BCDCC1FDFFEC}" srcOrd="1" destOrd="0" presId="urn:microsoft.com/office/officeart/2005/8/layout/orgChart1"/>
    <dgm:cxn modelId="{F291FCFC-2F2C-41CC-8450-82DA8521E614}" type="presOf" srcId="{40CD75D8-5A1E-460D-8100-21A4253C6CDE}" destId="{184B5FFD-168E-469E-B025-290AD483076A}" srcOrd="1" destOrd="0" presId="urn:microsoft.com/office/officeart/2005/8/layout/orgChart1"/>
    <dgm:cxn modelId="{5B3889FE-10A2-4528-A1F5-E81E22130437}" srcId="{AF9794AF-CB89-44EB-8625-BFAE7089BF90}" destId="{40CD75D8-5A1E-460D-8100-21A4253C6CDE}" srcOrd="0" destOrd="0" parTransId="{B62BC56F-4C95-44F8-BA6A-C7F31133973B}" sibTransId="{51DBBA67-911A-4301-9715-F0E85EBE432A}"/>
    <dgm:cxn modelId="{3D002462-9535-41B2-A91C-06016EC3BF75}" type="presParOf" srcId="{56D48DB4-62B4-4947-BD98-D9A3A5103CDF}" destId="{0C35C036-EBA5-423E-86DE-4BBE19CF9924}" srcOrd="0" destOrd="0" presId="urn:microsoft.com/office/officeart/2005/8/layout/orgChart1"/>
    <dgm:cxn modelId="{98BDE119-83D7-4B07-A034-8AA70AEEF257}" type="presParOf" srcId="{0C35C036-EBA5-423E-86DE-4BBE19CF9924}" destId="{93C0FF41-64B7-465A-BD6A-71C710331964}" srcOrd="0" destOrd="0" presId="urn:microsoft.com/office/officeart/2005/8/layout/orgChart1"/>
    <dgm:cxn modelId="{6D3E3520-A273-4D85-9E43-DEAA322171E8}" type="presParOf" srcId="{93C0FF41-64B7-465A-BD6A-71C710331964}" destId="{8D0279A7-3574-4D45-BE01-5DD3045E59D8}" srcOrd="0" destOrd="0" presId="urn:microsoft.com/office/officeart/2005/8/layout/orgChart1"/>
    <dgm:cxn modelId="{34B5F54D-1CDC-4E4C-9855-2CCCF5C6EDDA}" type="presParOf" srcId="{93C0FF41-64B7-465A-BD6A-71C710331964}" destId="{0332C766-23F2-4386-BD5C-BCDCC1FDFFEC}" srcOrd="1" destOrd="0" presId="urn:microsoft.com/office/officeart/2005/8/layout/orgChart1"/>
    <dgm:cxn modelId="{FE7A89BE-BF0E-49DE-904F-07B5A64D1694}" type="presParOf" srcId="{0C35C036-EBA5-423E-86DE-4BBE19CF9924}" destId="{98B4820C-67B6-4176-9958-EA1E747E4332}" srcOrd="1" destOrd="0" presId="urn:microsoft.com/office/officeart/2005/8/layout/orgChart1"/>
    <dgm:cxn modelId="{508941F5-7B8B-4DF7-BB5F-4EFB2C2A2C1A}" type="presParOf" srcId="{0C35C036-EBA5-423E-86DE-4BBE19CF9924}" destId="{5403CA87-D198-4F73-B143-DFBF781AFA1D}" srcOrd="2" destOrd="0" presId="urn:microsoft.com/office/officeart/2005/8/layout/orgChart1"/>
    <dgm:cxn modelId="{0D5145CD-6587-48A4-83BF-8E2495060DA5}" type="presParOf" srcId="{56D48DB4-62B4-4947-BD98-D9A3A5103CDF}" destId="{5BF64834-A66F-436F-BE75-96F52791EAF3}" srcOrd="1" destOrd="0" presId="urn:microsoft.com/office/officeart/2005/8/layout/orgChart1"/>
    <dgm:cxn modelId="{04CB5DEF-9B53-4B6D-9A1C-7621EF2FAA8B}" type="presParOf" srcId="{5BF64834-A66F-436F-BE75-96F52791EAF3}" destId="{3F4CB985-1DEA-4290-A692-EADB17EAEA67}" srcOrd="0" destOrd="0" presId="urn:microsoft.com/office/officeart/2005/8/layout/orgChart1"/>
    <dgm:cxn modelId="{A90BE1F7-BA1E-4194-B95C-85328FD8FEDF}" type="presParOf" srcId="{3F4CB985-1DEA-4290-A692-EADB17EAEA67}" destId="{9F7F5C18-E88D-4104-A612-64DA46ECF561}" srcOrd="0" destOrd="0" presId="urn:microsoft.com/office/officeart/2005/8/layout/orgChart1"/>
    <dgm:cxn modelId="{EEAC199A-9E13-4FC3-8B9F-D90366E671C8}" type="presParOf" srcId="{3F4CB985-1DEA-4290-A692-EADB17EAEA67}" destId="{418718F6-879E-4F80-9E59-9BBE74CC32EC}" srcOrd="1" destOrd="0" presId="urn:microsoft.com/office/officeart/2005/8/layout/orgChart1"/>
    <dgm:cxn modelId="{7C48AE2F-6515-4BBF-9A4A-FFE7C94163D2}" type="presParOf" srcId="{5BF64834-A66F-436F-BE75-96F52791EAF3}" destId="{A40DE07B-A326-49F9-A998-D687CBED9A9E}" srcOrd="1" destOrd="0" presId="urn:microsoft.com/office/officeart/2005/8/layout/orgChart1"/>
    <dgm:cxn modelId="{D2BEC26F-6704-483B-9D4B-D76C40C7AB88}" type="presParOf" srcId="{A40DE07B-A326-49F9-A998-D687CBED9A9E}" destId="{37CE999B-1DF5-4E41-A6A4-5F77DF72AAB9}" srcOrd="0" destOrd="0" presId="urn:microsoft.com/office/officeart/2005/8/layout/orgChart1"/>
    <dgm:cxn modelId="{8FEEA6FE-2AF1-45C8-9409-68A356172DDE}" type="presParOf" srcId="{A40DE07B-A326-49F9-A998-D687CBED9A9E}" destId="{A3B739CE-5613-41C3-9663-BB4BF588BC01}" srcOrd="1" destOrd="0" presId="urn:microsoft.com/office/officeart/2005/8/layout/orgChart1"/>
    <dgm:cxn modelId="{70DAE879-957E-4C9E-8830-1C1DC51E001C}" type="presParOf" srcId="{A3B739CE-5613-41C3-9663-BB4BF588BC01}" destId="{E009A49C-BD94-492D-941B-B345974DCE63}" srcOrd="0" destOrd="0" presId="urn:microsoft.com/office/officeart/2005/8/layout/orgChart1"/>
    <dgm:cxn modelId="{D740FA9B-A549-4796-B1D5-8A064642FB48}" type="presParOf" srcId="{E009A49C-BD94-492D-941B-B345974DCE63}" destId="{EBF1AFA8-35C7-4723-A836-092407A4F7FF}" srcOrd="0" destOrd="0" presId="urn:microsoft.com/office/officeart/2005/8/layout/orgChart1"/>
    <dgm:cxn modelId="{E8A3FEF8-07D7-4D80-A6BB-CAB6D98AFBF9}" type="presParOf" srcId="{E009A49C-BD94-492D-941B-B345974DCE63}" destId="{E954282D-05BA-4CA2-A778-CDA153CD61A5}" srcOrd="1" destOrd="0" presId="urn:microsoft.com/office/officeart/2005/8/layout/orgChart1"/>
    <dgm:cxn modelId="{C3039F32-A4D8-4CB1-B1B9-6D3C6CFC0E98}" type="presParOf" srcId="{A3B739CE-5613-41C3-9663-BB4BF588BC01}" destId="{13703807-DB38-4AA2-8DD9-D1AD408F6D5B}" srcOrd="1" destOrd="0" presId="urn:microsoft.com/office/officeart/2005/8/layout/orgChart1"/>
    <dgm:cxn modelId="{B200FF61-411A-478F-AFBD-9FB0D3BBC055}" type="presParOf" srcId="{13703807-DB38-4AA2-8DD9-D1AD408F6D5B}" destId="{4B337622-9F27-4A83-9596-09665D9B3A3B}" srcOrd="0" destOrd="0" presId="urn:microsoft.com/office/officeart/2005/8/layout/orgChart1"/>
    <dgm:cxn modelId="{5B12DBEB-FEC9-4D3F-A35D-714A14CE7C66}" type="presParOf" srcId="{13703807-DB38-4AA2-8DD9-D1AD408F6D5B}" destId="{74A75419-224A-4440-99AC-C206E2C88A15}" srcOrd="1" destOrd="0" presId="urn:microsoft.com/office/officeart/2005/8/layout/orgChart1"/>
    <dgm:cxn modelId="{A600A154-29B7-4823-BC69-B323C61A6BC5}" type="presParOf" srcId="{74A75419-224A-4440-99AC-C206E2C88A15}" destId="{D8265E46-C28A-4ACD-8F66-74F675F20F49}" srcOrd="0" destOrd="0" presId="urn:microsoft.com/office/officeart/2005/8/layout/orgChart1"/>
    <dgm:cxn modelId="{0CE33F13-5516-4773-AA57-8125562C1D60}" type="presParOf" srcId="{D8265E46-C28A-4ACD-8F66-74F675F20F49}" destId="{2605FC9C-A3B8-4623-A75F-4E2911CE1A92}" srcOrd="0" destOrd="0" presId="urn:microsoft.com/office/officeart/2005/8/layout/orgChart1"/>
    <dgm:cxn modelId="{46B49F9E-F91E-40E6-A8EE-83FFCC30AD73}" type="presParOf" srcId="{D8265E46-C28A-4ACD-8F66-74F675F20F49}" destId="{5E4C0F60-6993-444E-9C56-0440AB6EB25B}" srcOrd="1" destOrd="0" presId="urn:microsoft.com/office/officeart/2005/8/layout/orgChart1"/>
    <dgm:cxn modelId="{854F2F71-6E1D-4A77-97D0-437F6E79B8F6}" type="presParOf" srcId="{74A75419-224A-4440-99AC-C206E2C88A15}" destId="{5969BD61-D54D-42E7-A51F-A7E9F5D92BC3}" srcOrd="1" destOrd="0" presId="urn:microsoft.com/office/officeart/2005/8/layout/orgChart1"/>
    <dgm:cxn modelId="{88403130-765A-4A04-85E6-E709F58BA664}" type="presParOf" srcId="{74A75419-224A-4440-99AC-C206E2C88A15}" destId="{EB0759E9-A405-41B2-8ACB-7B2EF2CDF976}" srcOrd="2" destOrd="0" presId="urn:microsoft.com/office/officeart/2005/8/layout/orgChart1"/>
    <dgm:cxn modelId="{167E0DE9-6157-4C72-9747-94D3B6E9CE65}" type="presParOf" srcId="{13703807-DB38-4AA2-8DD9-D1AD408F6D5B}" destId="{B849E309-785E-4A95-89E4-240C05E3A066}" srcOrd="2" destOrd="0" presId="urn:microsoft.com/office/officeart/2005/8/layout/orgChart1"/>
    <dgm:cxn modelId="{2D8A9681-EE72-42C9-9854-85E7E1800891}" type="presParOf" srcId="{13703807-DB38-4AA2-8DD9-D1AD408F6D5B}" destId="{8C3C2BD8-FEC4-468B-A1A2-80BEA01C4197}" srcOrd="3" destOrd="0" presId="urn:microsoft.com/office/officeart/2005/8/layout/orgChart1"/>
    <dgm:cxn modelId="{9613C6C0-41C4-400E-AA8A-BC1467390385}" type="presParOf" srcId="{8C3C2BD8-FEC4-468B-A1A2-80BEA01C4197}" destId="{E4055793-DC2A-4650-BCF5-46FE03352DB1}" srcOrd="0" destOrd="0" presId="urn:microsoft.com/office/officeart/2005/8/layout/orgChart1"/>
    <dgm:cxn modelId="{4E4FF987-3B36-4E3A-B5ED-B07837FC34F3}" type="presParOf" srcId="{E4055793-DC2A-4650-BCF5-46FE03352DB1}" destId="{76F89303-A22C-410D-8A5F-616DEFD10819}" srcOrd="0" destOrd="0" presId="urn:microsoft.com/office/officeart/2005/8/layout/orgChart1"/>
    <dgm:cxn modelId="{CDEEFF48-DE9C-41CA-ACE6-AD9CE885A2B9}" type="presParOf" srcId="{E4055793-DC2A-4650-BCF5-46FE03352DB1}" destId="{9A13A73C-B313-4327-A797-A638D8EB58B7}" srcOrd="1" destOrd="0" presId="urn:microsoft.com/office/officeart/2005/8/layout/orgChart1"/>
    <dgm:cxn modelId="{DB97AEB0-BCE5-400E-8D53-C9B27D14C84C}" type="presParOf" srcId="{8C3C2BD8-FEC4-468B-A1A2-80BEA01C4197}" destId="{7FDDEC7C-C666-40CC-AA0F-D37780902C00}" srcOrd="1" destOrd="0" presId="urn:microsoft.com/office/officeart/2005/8/layout/orgChart1"/>
    <dgm:cxn modelId="{5BDF2A86-2263-4693-873C-CBF1964DA410}" type="presParOf" srcId="{7FDDEC7C-C666-40CC-AA0F-D37780902C00}" destId="{FED4BF00-E82F-4764-BA87-E8503DFE102D}" srcOrd="0" destOrd="0" presId="urn:microsoft.com/office/officeart/2005/8/layout/orgChart1"/>
    <dgm:cxn modelId="{4139D23D-FD41-4079-8764-DF07D0218535}" type="presParOf" srcId="{7FDDEC7C-C666-40CC-AA0F-D37780902C00}" destId="{81DA87DE-8383-48BC-8229-2070BF170AD1}" srcOrd="1" destOrd="0" presId="urn:microsoft.com/office/officeart/2005/8/layout/orgChart1"/>
    <dgm:cxn modelId="{E1C5E929-9A3E-4FE8-B3E7-4F14C64EAB5B}" type="presParOf" srcId="{81DA87DE-8383-48BC-8229-2070BF170AD1}" destId="{6F0B61C4-B863-40F0-B5F9-A4E272976047}" srcOrd="0" destOrd="0" presId="urn:microsoft.com/office/officeart/2005/8/layout/orgChart1"/>
    <dgm:cxn modelId="{9B1323FB-7A44-4BFF-B5AD-17F28B9AC9D9}" type="presParOf" srcId="{6F0B61C4-B863-40F0-B5F9-A4E272976047}" destId="{057957D2-E4A3-439C-BB89-16863FFA9F08}" srcOrd="0" destOrd="0" presId="urn:microsoft.com/office/officeart/2005/8/layout/orgChart1"/>
    <dgm:cxn modelId="{9985D507-8CA0-4994-980F-FA75AF529C78}" type="presParOf" srcId="{6F0B61C4-B863-40F0-B5F9-A4E272976047}" destId="{184B5FFD-168E-469E-B025-290AD483076A}" srcOrd="1" destOrd="0" presId="urn:microsoft.com/office/officeart/2005/8/layout/orgChart1"/>
    <dgm:cxn modelId="{52636360-2464-4325-AEC1-8390F7264622}" type="presParOf" srcId="{81DA87DE-8383-48BC-8229-2070BF170AD1}" destId="{C5977E96-0EF2-402F-9B2F-476EC7859C48}" srcOrd="1" destOrd="0" presId="urn:microsoft.com/office/officeart/2005/8/layout/orgChart1"/>
    <dgm:cxn modelId="{D9E48E62-99CE-4282-BF29-6E275D582EAA}" type="presParOf" srcId="{81DA87DE-8383-48BC-8229-2070BF170AD1}" destId="{367C8FF5-2EEB-4FD7-9228-3A1FA812F546}" srcOrd="2" destOrd="0" presId="urn:microsoft.com/office/officeart/2005/8/layout/orgChart1"/>
    <dgm:cxn modelId="{55E10525-64F0-47A1-9FB3-569CBB18E1D2}" type="presParOf" srcId="{7FDDEC7C-C666-40CC-AA0F-D37780902C00}" destId="{7BB9014D-B049-49AE-8DBF-D29D77177B75}" srcOrd="2" destOrd="0" presId="urn:microsoft.com/office/officeart/2005/8/layout/orgChart1"/>
    <dgm:cxn modelId="{D8C5D08B-94A5-42BC-8842-2F64099C127F}" type="presParOf" srcId="{7FDDEC7C-C666-40CC-AA0F-D37780902C00}" destId="{D6C380BE-F5DB-480C-8A92-C416B6657214}" srcOrd="3" destOrd="0" presId="urn:microsoft.com/office/officeart/2005/8/layout/orgChart1"/>
    <dgm:cxn modelId="{6A3D76DE-8238-481A-981B-180CEE96ED2B}" type="presParOf" srcId="{D6C380BE-F5DB-480C-8A92-C416B6657214}" destId="{F92472C5-E5D0-4438-BE2D-4ACDBC57FE4B}" srcOrd="0" destOrd="0" presId="urn:microsoft.com/office/officeart/2005/8/layout/orgChart1"/>
    <dgm:cxn modelId="{8CF81465-4671-426C-9B86-40B4409A5F7A}" type="presParOf" srcId="{F92472C5-E5D0-4438-BE2D-4ACDBC57FE4B}" destId="{B5316317-20D5-4ECA-90DA-A0ACEE8C7347}" srcOrd="0" destOrd="0" presId="urn:microsoft.com/office/officeart/2005/8/layout/orgChart1"/>
    <dgm:cxn modelId="{13F3FF45-54E1-470D-810D-1BC30BBA198D}" type="presParOf" srcId="{F92472C5-E5D0-4438-BE2D-4ACDBC57FE4B}" destId="{2E0457D6-C71B-4774-8A6A-CE1B67E45378}" srcOrd="1" destOrd="0" presId="urn:microsoft.com/office/officeart/2005/8/layout/orgChart1"/>
    <dgm:cxn modelId="{972472BB-47DB-4228-A65F-BFE8ABC105E5}" type="presParOf" srcId="{D6C380BE-F5DB-480C-8A92-C416B6657214}" destId="{290B19EA-53F4-4C78-AC19-099BEB2EFD71}" srcOrd="1" destOrd="0" presId="urn:microsoft.com/office/officeart/2005/8/layout/orgChart1"/>
    <dgm:cxn modelId="{E2129814-8E96-4A3F-8D24-8693A39CBDC8}" type="presParOf" srcId="{290B19EA-53F4-4C78-AC19-099BEB2EFD71}" destId="{2E24C092-A946-4711-9B95-4E541EE6EEA4}" srcOrd="0" destOrd="0" presId="urn:microsoft.com/office/officeart/2005/8/layout/orgChart1"/>
    <dgm:cxn modelId="{BC4F14FE-0817-4892-A723-850C35EF8722}" type="presParOf" srcId="{290B19EA-53F4-4C78-AC19-099BEB2EFD71}" destId="{8F2A70A9-154A-4CEE-B173-82E2812A5B84}" srcOrd="1" destOrd="0" presId="urn:microsoft.com/office/officeart/2005/8/layout/orgChart1"/>
    <dgm:cxn modelId="{536FDA73-A1C9-4E96-A1A5-FD1F7FCB191C}" type="presParOf" srcId="{8F2A70A9-154A-4CEE-B173-82E2812A5B84}" destId="{76F6489A-DC7C-485F-8988-82A40B0F5039}" srcOrd="0" destOrd="0" presId="urn:microsoft.com/office/officeart/2005/8/layout/orgChart1"/>
    <dgm:cxn modelId="{A82730C6-0290-40F2-9BB8-369732F62EEE}" type="presParOf" srcId="{76F6489A-DC7C-485F-8988-82A40B0F5039}" destId="{8D00F94F-396E-4F78-8839-2CA5B620D13F}" srcOrd="0" destOrd="0" presId="urn:microsoft.com/office/officeart/2005/8/layout/orgChart1"/>
    <dgm:cxn modelId="{05BFFE99-7B38-4EDD-8C49-F8152E7105A3}" type="presParOf" srcId="{76F6489A-DC7C-485F-8988-82A40B0F5039}" destId="{3FD57604-F30D-417A-A55B-FDDD9D3741C4}" srcOrd="1" destOrd="0" presId="urn:microsoft.com/office/officeart/2005/8/layout/orgChart1"/>
    <dgm:cxn modelId="{80BA1659-87CE-4A24-BE2E-B057948B946E}" type="presParOf" srcId="{8F2A70A9-154A-4CEE-B173-82E2812A5B84}" destId="{9AB5F306-C246-40C7-BB11-879E8395D85D}" srcOrd="1" destOrd="0" presId="urn:microsoft.com/office/officeart/2005/8/layout/orgChart1"/>
    <dgm:cxn modelId="{D9F7A47E-89AC-49EF-AADB-CC2A9C1DFEF2}" type="presParOf" srcId="{8F2A70A9-154A-4CEE-B173-82E2812A5B84}" destId="{F9D9230F-1AB4-4412-B508-7CF9A7CD8470}" srcOrd="2" destOrd="0" presId="urn:microsoft.com/office/officeart/2005/8/layout/orgChart1"/>
    <dgm:cxn modelId="{98DB3395-5A88-43A5-9262-1ECAD408357D}" type="presParOf" srcId="{D6C380BE-F5DB-480C-8A92-C416B6657214}" destId="{B17D7709-46E1-4732-A017-7FA13A8D50EE}" srcOrd="2" destOrd="0" presId="urn:microsoft.com/office/officeart/2005/8/layout/orgChart1"/>
    <dgm:cxn modelId="{64AAF94E-5590-4536-A222-F80A82CC60BB}" type="presParOf" srcId="{7FDDEC7C-C666-40CC-AA0F-D37780902C00}" destId="{FC968BC6-8092-4E38-AAEB-3AC6FBFF1BB8}" srcOrd="4" destOrd="0" presId="urn:microsoft.com/office/officeart/2005/8/layout/orgChart1"/>
    <dgm:cxn modelId="{E0960DB8-5317-4145-A0EE-6459AC6079A7}" type="presParOf" srcId="{7FDDEC7C-C666-40CC-AA0F-D37780902C00}" destId="{B49DDFB0-0873-4C9E-9EB0-7795E6E63C92}" srcOrd="5" destOrd="0" presId="urn:microsoft.com/office/officeart/2005/8/layout/orgChart1"/>
    <dgm:cxn modelId="{729EA4D7-8BC3-40D8-A0D4-361EB3C7A57A}" type="presParOf" srcId="{B49DDFB0-0873-4C9E-9EB0-7795E6E63C92}" destId="{6FA49FB1-74D3-4468-8E5B-F9909695FC3A}" srcOrd="0" destOrd="0" presId="urn:microsoft.com/office/officeart/2005/8/layout/orgChart1"/>
    <dgm:cxn modelId="{89289E82-44E0-42A0-82D7-F8B489704394}" type="presParOf" srcId="{6FA49FB1-74D3-4468-8E5B-F9909695FC3A}" destId="{C5BB452A-FD4B-4ECB-8E8D-3B83B422C62D}" srcOrd="0" destOrd="0" presId="urn:microsoft.com/office/officeart/2005/8/layout/orgChart1"/>
    <dgm:cxn modelId="{AD52E1A7-5E70-494D-A21F-30D198809841}" type="presParOf" srcId="{6FA49FB1-74D3-4468-8E5B-F9909695FC3A}" destId="{3169E399-F7B5-479A-A441-223D90DA48D9}" srcOrd="1" destOrd="0" presId="urn:microsoft.com/office/officeart/2005/8/layout/orgChart1"/>
    <dgm:cxn modelId="{F42F3BF5-5C79-4ACE-B0A4-07C4CBA07A2D}" type="presParOf" srcId="{B49DDFB0-0873-4C9E-9EB0-7795E6E63C92}" destId="{B1DDF08A-5B9C-4E34-9C9D-4F186E43D93B}" srcOrd="1" destOrd="0" presId="urn:microsoft.com/office/officeart/2005/8/layout/orgChart1"/>
    <dgm:cxn modelId="{C274B900-3FE2-42F4-8A52-FA8FF9A0B58A}" type="presParOf" srcId="{B49DDFB0-0873-4C9E-9EB0-7795E6E63C92}" destId="{E53A773D-FC6E-4EF9-9A66-6D960BADE077}" srcOrd="2" destOrd="0" presId="urn:microsoft.com/office/officeart/2005/8/layout/orgChart1"/>
    <dgm:cxn modelId="{BB5073C6-DF7D-4B5F-9FA4-2AD23089FC3E}" type="presParOf" srcId="{7FDDEC7C-C666-40CC-AA0F-D37780902C00}" destId="{FBB7F68C-CD04-47EC-AA3C-E0D747C6BBE9}" srcOrd="6" destOrd="0" presId="urn:microsoft.com/office/officeart/2005/8/layout/orgChart1"/>
    <dgm:cxn modelId="{0D1E4AE5-C031-4490-A3B3-CF196924FA08}" type="presParOf" srcId="{7FDDEC7C-C666-40CC-AA0F-D37780902C00}" destId="{40A0C260-D818-4B44-9563-D46279524D63}" srcOrd="7" destOrd="0" presId="urn:microsoft.com/office/officeart/2005/8/layout/orgChart1"/>
    <dgm:cxn modelId="{2017457F-9938-411F-BDEC-05C6054EA5DD}" type="presParOf" srcId="{40A0C260-D818-4B44-9563-D46279524D63}" destId="{D8FFE645-5D03-43D2-8695-A1A739E070A9}" srcOrd="0" destOrd="0" presId="urn:microsoft.com/office/officeart/2005/8/layout/orgChart1"/>
    <dgm:cxn modelId="{C992D49F-8CC0-4E93-B137-91C63F8C4F00}" type="presParOf" srcId="{D8FFE645-5D03-43D2-8695-A1A739E070A9}" destId="{9A2C98F3-7A58-446B-B673-3E07F75C847C}" srcOrd="0" destOrd="0" presId="urn:microsoft.com/office/officeart/2005/8/layout/orgChart1"/>
    <dgm:cxn modelId="{81058B42-EAEB-49BA-8A9F-DFE38268E4F2}" type="presParOf" srcId="{D8FFE645-5D03-43D2-8695-A1A739E070A9}" destId="{2138A878-19C0-46CB-86AD-049628FC7FF1}" srcOrd="1" destOrd="0" presId="urn:microsoft.com/office/officeart/2005/8/layout/orgChart1"/>
    <dgm:cxn modelId="{3ED16399-4005-4C4D-AA70-148031D165A1}" type="presParOf" srcId="{40A0C260-D818-4B44-9563-D46279524D63}" destId="{CCA5FD67-1B59-4C4B-9AC0-09581C467A47}" srcOrd="1" destOrd="0" presId="urn:microsoft.com/office/officeart/2005/8/layout/orgChart1"/>
    <dgm:cxn modelId="{76DB4371-CD2D-4F3A-B3AF-28470A1CF04E}" type="presParOf" srcId="{40A0C260-D818-4B44-9563-D46279524D63}" destId="{CC3D9CA1-BBA4-47CA-8BFD-E3789CF65AFD}" srcOrd="2" destOrd="0" presId="urn:microsoft.com/office/officeart/2005/8/layout/orgChart1"/>
    <dgm:cxn modelId="{BF3FD037-DF1D-4775-8884-432948283F80}" type="presParOf" srcId="{8C3C2BD8-FEC4-468B-A1A2-80BEA01C4197}" destId="{AE345440-8C0C-484B-960A-0354632ADC6E}" srcOrd="2" destOrd="0" presId="urn:microsoft.com/office/officeart/2005/8/layout/orgChart1"/>
    <dgm:cxn modelId="{A4FEFB7A-B95D-4739-A0BF-AC646CB26E00}" type="presParOf" srcId="{A3B739CE-5613-41C3-9663-BB4BF588BC01}" destId="{1653CCA0-2E54-40B7-ADB1-864537F4BC59}" srcOrd="2" destOrd="0" presId="urn:microsoft.com/office/officeart/2005/8/layout/orgChart1"/>
    <dgm:cxn modelId="{DC4B52E6-F8FE-43EE-A4C9-807560B0B6F3}" type="presParOf" srcId="{5BF64834-A66F-436F-BE75-96F52791EAF3}" destId="{C455D792-80E7-4740-8F1C-D1B0BEB9E4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7F68C-CD04-47EC-AA3C-E0D747C6BBE9}">
      <dsp:nvSpPr>
        <dsp:cNvPr id="0" name=""/>
        <dsp:cNvSpPr/>
      </dsp:nvSpPr>
      <dsp:spPr>
        <a:xfrm>
          <a:off x="4998621" y="3448849"/>
          <a:ext cx="3255999" cy="376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63"/>
              </a:lnTo>
              <a:lnTo>
                <a:pt x="3255999" y="188363"/>
              </a:lnTo>
              <a:lnTo>
                <a:pt x="3255999" y="376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68BC6-8092-4E38-AAEB-3AC6FBFF1BB8}">
      <dsp:nvSpPr>
        <dsp:cNvPr id="0" name=""/>
        <dsp:cNvSpPr/>
      </dsp:nvSpPr>
      <dsp:spPr>
        <a:xfrm>
          <a:off x="4998621" y="3448849"/>
          <a:ext cx="1085333" cy="376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63"/>
              </a:lnTo>
              <a:lnTo>
                <a:pt x="1085333" y="188363"/>
              </a:lnTo>
              <a:lnTo>
                <a:pt x="1085333" y="376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4C092-A946-4711-9B95-4E541EE6EEA4}">
      <dsp:nvSpPr>
        <dsp:cNvPr id="0" name=""/>
        <dsp:cNvSpPr/>
      </dsp:nvSpPr>
      <dsp:spPr>
        <a:xfrm>
          <a:off x="3195712" y="4722546"/>
          <a:ext cx="269090" cy="825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211"/>
              </a:lnTo>
              <a:lnTo>
                <a:pt x="269090" y="8252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9014D-B049-49AE-8DBF-D29D77177B75}">
      <dsp:nvSpPr>
        <dsp:cNvPr id="0" name=""/>
        <dsp:cNvSpPr/>
      </dsp:nvSpPr>
      <dsp:spPr>
        <a:xfrm>
          <a:off x="3913288" y="3448849"/>
          <a:ext cx="1085333" cy="376727"/>
        </a:xfrm>
        <a:custGeom>
          <a:avLst/>
          <a:gdLst/>
          <a:ahLst/>
          <a:cxnLst/>
          <a:rect l="0" t="0" r="0" b="0"/>
          <a:pathLst>
            <a:path>
              <a:moveTo>
                <a:pt x="1085333" y="0"/>
              </a:moveTo>
              <a:lnTo>
                <a:pt x="1085333" y="188363"/>
              </a:lnTo>
              <a:lnTo>
                <a:pt x="0" y="188363"/>
              </a:lnTo>
              <a:lnTo>
                <a:pt x="0" y="376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4BF00-E82F-4764-BA87-E8503DFE102D}">
      <dsp:nvSpPr>
        <dsp:cNvPr id="0" name=""/>
        <dsp:cNvSpPr/>
      </dsp:nvSpPr>
      <dsp:spPr>
        <a:xfrm>
          <a:off x="1742622" y="3448849"/>
          <a:ext cx="3255999" cy="376727"/>
        </a:xfrm>
        <a:custGeom>
          <a:avLst/>
          <a:gdLst/>
          <a:ahLst/>
          <a:cxnLst/>
          <a:rect l="0" t="0" r="0" b="0"/>
          <a:pathLst>
            <a:path>
              <a:moveTo>
                <a:pt x="3255999" y="0"/>
              </a:moveTo>
              <a:lnTo>
                <a:pt x="3255999" y="188363"/>
              </a:lnTo>
              <a:lnTo>
                <a:pt x="0" y="188363"/>
              </a:lnTo>
              <a:lnTo>
                <a:pt x="0" y="376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9E309-785E-4A95-89E4-240C05E3A066}">
      <dsp:nvSpPr>
        <dsp:cNvPr id="0" name=""/>
        <dsp:cNvSpPr/>
      </dsp:nvSpPr>
      <dsp:spPr>
        <a:xfrm>
          <a:off x="3913288" y="2175153"/>
          <a:ext cx="1085333" cy="376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63"/>
              </a:lnTo>
              <a:lnTo>
                <a:pt x="1085333" y="188363"/>
              </a:lnTo>
              <a:lnTo>
                <a:pt x="1085333" y="376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37622-9F27-4A83-9596-09665D9B3A3B}">
      <dsp:nvSpPr>
        <dsp:cNvPr id="0" name=""/>
        <dsp:cNvSpPr/>
      </dsp:nvSpPr>
      <dsp:spPr>
        <a:xfrm>
          <a:off x="2865520" y="2175153"/>
          <a:ext cx="1047767" cy="376727"/>
        </a:xfrm>
        <a:custGeom>
          <a:avLst/>
          <a:gdLst/>
          <a:ahLst/>
          <a:cxnLst/>
          <a:rect l="0" t="0" r="0" b="0"/>
          <a:pathLst>
            <a:path>
              <a:moveTo>
                <a:pt x="1047767" y="0"/>
              </a:moveTo>
              <a:lnTo>
                <a:pt x="1047767" y="188363"/>
              </a:lnTo>
              <a:lnTo>
                <a:pt x="0" y="188363"/>
              </a:lnTo>
              <a:lnTo>
                <a:pt x="0" y="376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E999B-1DF5-4E41-A6A4-5F77DF72AAB9}">
      <dsp:nvSpPr>
        <dsp:cNvPr id="0" name=""/>
        <dsp:cNvSpPr/>
      </dsp:nvSpPr>
      <dsp:spPr>
        <a:xfrm>
          <a:off x="3867568" y="901456"/>
          <a:ext cx="91440" cy="3767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7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279A7-3574-4D45-BE01-5DD3045E59D8}">
      <dsp:nvSpPr>
        <dsp:cNvPr id="0" name=""/>
        <dsp:cNvSpPr/>
      </dsp:nvSpPr>
      <dsp:spPr>
        <a:xfrm>
          <a:off x="845653" y="4487"/>
          <a:ext cx="1793938" cy="89696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Batch Header</a:t>
          </a:r>
        </a:p>
      </dsp:txBody>
      <dsp:txXfrm>
        <a:off x="845653" y="4487"/>
        <a:ext cx="1793938" cy="896969"/>
      </dsp:txXfrm>
    </dsp:sp>
    <dsp:sp modelId="{9F7F5C18-E88D-4104-A612-64DA46ECF561}">
      <dsp:nvSpPr>
        <dsp:cNvPr id="0" name=""/>
        <dsp:cNvSpPr/>
      </dsp:nvSpPr>
      <dsp:spPr>
        <a:xfrm>
          <a:off x="3016319" y="4487"/>
          <a:ext cx="1793938" cy="89696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Crime Occurs</a:t>
          </a:r>
        </a:p>
      </dsp:txBody>
      <dsp:txXfrm>
        <a:off x="3016319" y="4487"/>
        <a:ext cx="1793938" cy="896969"/>
      </dsp:txXfrm>
    </dsp:sp>
    <dsp:sp modelId="{EBF1AFA8-35C7-4723-A836-092407A4F7FF}">
      <dsp:nvSpPr>
        <dsp:cNvPr id="0" name=""/>
        <dsp:cNvSpPr/>
      </dsp:nvSpPr>
      <dsp:spPr>
        <a:xfrm>
          <a:off x="3016319" y="1278183"/>
          <a:ext cx="1793938" cy="89696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Crime is Reported</a:t>
          </a:r>
        </a:p>
      </dsp:txBody>
      <dsp:txXfrm>
        <a:off x="3016319" y="1278183"/>
        <a:ext cx="1793938" cy="896969"/>
      </dsp:txXfrm>
    </dsp:sp>
    <dsp:sp modelId="{2605FC9C-A3B8-4623-A75F-4E2911CE1A92}">
      <dsp:nvSpPr>
        <dsp:cNvPr id="0" name=""/>
        <dsp:cNvSpPr/>
      </dsp:nvSpPr>
      <dsp:spPr>
        <a:xfrm>
          <a:off x="1968551" y="2551880"/>
          <a:ext cx="1793938" cy="8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Group B Arrest</a:t>
          </a:r>
        </a:p>
      </dsp:txBody>
      <dsp:txXfrm>
        <a:off x="1968551" y="2551880"/>
        <a:ext cx="1793938" cy="896969"/>
      </dsp:txXfrm>
    </dsp:sp>
    <dsp:sp modelId="{76F89303-A22C-410D-8A5F-616DEFD10819}">
      <dsp:nvSpPr>
        <dsp:cNvPr id="0" name=""/>
        <dsp:cNvSpPr/>
      </dsp:nvSpPr>
      <dsp:spPr>
        <a:xfrm>
          <a:off x="4101652" y="2551880"/>
          <a:ext cx="1793938" cy="8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Administrative Segment</a:t>
          </a:r>
        </a:p>
      </dsp:txBody>
      <dsp:txXfrm>
        <a:off x="4101652" y="2551880"/>
        <a:ext cx="1793938" cy="896969"/>
      </dsp:txXfrm>
    </dsp:sp>
    <dsp:sp modelId="{057957D2-E4A3-439C-BB89-16863FFA9F08}">
      <dsp:nvSpPr>
        <dsp:cNvPr id="0" name=""/>
        <dsp:cNvSpPr/>
      </dsp:nvSpPr>
      <dsp:spPr>
        <a:xfrm>
          <a:off x="845653" y="3825576"/>
          <a:ext cx="1793938" cy="8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Offense Segment</a:t>
          </a:r>
        </a:p>
      </dsp:txBody>
      <dsp:txXfrm>
        <a:off x="845653" y="3825576"/>
        <a:ext cx="1793938" cy="896969"/>
      </dsp:txXfrm>
    </dsp:sp>
    <dsp:sp modelId="{B5316317-20D5-4ECA-90DA-A0ACEE8C7347}">
      <dsp:nvSpPr>
        <dsp:cNvPr id="0" name=""/>
        <dsp:cNvSpPr/>
      </dsp:nvSpPr>
      <dsp:spPr>
        <a:xfrm>
          <a:off x="3016319" y="3825576"/>
          <a:ext cx="1793938" cy="8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Offender Segment</a:t>
          </a:r>
        </a:p>
      </dsp:txBody>
      <dsp:txXfrm>
        <a:off x="3016319" y="3825576"/>
        <a:ext cx="1793938" cy="896969"/>
      </dsp:txXfrm>
    </dsp:sp>
    <dsp:sp modelId="{8D00F94F-396E-4F78-8839-2CA5B620D13F}">
      <dsp:nvSpPr>
        <dsp:cNvPr id="0" name=""/>
        <dsp:cNvSpPr/>
      </dsp:nvSpPr>
      <dsp:spPr>
        <a:xfrm>
          <a:off x="3464803" y="5099273"/>
          <a:ext cx="1793938" cy="8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Arrestee Segment</a:t>
          </a:r>
          <a:endParaRPr lang="en-US" sz="2300" kern="1200" dirty="0"/>
        </a:p>
      </dsp:txBody>
      <dsp:txXfrm>
        <a:off x="3464803" y="5099273"/>
        <a:ext cx="1793938" cy="896969"/>
      </dsp:txXfrm>
    </dsp:sp>
    <dsp:sp modelId="{C5BB452A-FD4B-4ECB-8E8D-3B83B422C62D}">
      <dsp:nvSpPr>
        <dsp:cNvPr id="0" name=""/>
        <dsp:cNvSpPr/>
      </dsp:nvSpPr>
      <dsp:spPr>
        <a:xfrm>
          <a:off x="5186985" y="3825576"/>
          <a:ext cx="1793938" cy="8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Victim Segment</a:t>
          </a:r>
        </a:p>
      </dsp:txBody>
      <dsp:txXfrm>
        <a:off x="5186985" y="3825576"/>
        <a:ext cx="1793938" cy="896969"/>
      </dsp:txXfrm>
    </dsp:sp>
    <dsp:sp modelId="{9A2C98F3-7A58-446B-B673-3E07F75C847C}">
      <dsp:nvSpPr>
        <dsp:cNvPr id="0" name=""/>
        <dsp:cNvSpPr/>
      </dsp:nvSpPr>
      <dsp:spPr>
        <a:xfrm>
          <a:off x="7357651" y="3825576"/>
          <a:ext cx="1793938" cy="896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Property Segment</a:t>
          </a:r>
        </a:p>
      </dsp:txBody>
      <dsp:txXfrm>
        <a:off x="7357651" y="3825576"/>
        <a:ext cx="1793938" cy="896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4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7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4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4D34-9E85-46D7-9A5E-6DC58D18626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A97F91-7397-491D-BE72-16B1326D5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411378"/>
              </p:ext>
            </p:extLst>
          </p:nvPr>
        </p:nvGraphicFramePr>
        <p:xfrm>
          <a:off x="1097378" y="428635"/>
          <a:ext cx="9997243" cy="6000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30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D. Kaplan</dc:creator>
  <cp:lastModifiedBy>jacob kaplan</cp:lastModifiedBy>
  <cp:revision>5</cp:revision>
  <dcterms:created xsi:type="dcterms:W3CDTF">2021-06-06T15:06:06Z</dcterms:created>
  <dcterms:modified xsi:type="dcterms:W3CDTF">2024-09-22T22:32:32Z</dcterms:modified>
</cp:coreProperties>
</file>