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F414C-429C-400B-A53E-A06CBBD9DC7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93C4FF-7142-4BEB-AFB7-E0B4E828BF31}">
      <dgm:prSet custT="1"/>
      <dgm:spPr>
        <a:solidFill>
          <a:schemeClr val="accent2"/>
        </a:solidFill>
      </dgm:spPr>
      <dgm:t>
        <a:bodyPr/>
        <a:lstStyle/>
        <a:p>
          <a:r>
            <a:rPr lang="en-US" sz="2400" dirty="0"/>
            <a:t>Agency Reports</a:t>
          </a:r>
        </a:p>
      </dgm:t>
    </dgm:pt>
    <dgm:pt modelId="{AB89FD6B-5C62-4300-9FC2-4EE74C66043D}" type="parTrans" cxnId="{85DEB678-8B79-4F3B-B490-0AE077DACCFB}">
      <dgm:prSet/>
      <dgm:spPr/>
      <dgm:t>
        <a:bodyPr/>
        <a:lstStyle/>
        <a:p>
          <a:endParaRPr lang="en-US"/>
        </a:p>
      </dgm:t>
    </dgm:pt>
    <dgm:pt modelId="{F95559B5-A5F3-4B2F-B117-CCCC4A322F26}" type="sibTrans" cxnId="{85DEB678-8B79-4F3B-B490-0AE077DACCFB}">
      <dgm:prSet/>
      <dgm:spPr/>
      <dgm:t>
        <a:bodyPr/>
        <a:lstStyle/>
        <a:p>
          <a:endParaRPr lang="en-US"/>
        </a:p>
      </dgm:t>
    </dgm:pt>
    <dgm:pt modelId="{8295C8B8-E0D4-495F-9802-61B2EEC04CD0}">
      <dgm:prSet/>
      <dgm:spPr/>
      <dgm:t>
        <a:bodyPr/>
        <a:lstStyle/>
        <a:p>
          <a:r>
            <a:rPr lang="en-US" dirty="0"/>
            <a:t>0-2 Months Reported</a:t>
          </a:r>
        </a:p>
      </dgm:t>
    </dgm:pt>
    <dgm:pt modelId="{3BBA2765-A7BC-41C2-A197-4E8F090F516A}" type="parTrans" cxnId="{15EAC5A1-F0E3-44F7-910F-B3499EAEB08F}">
      <dgm:prSet/>
      <dgm:spPr/>
      <dgm:t>
        <a:bodyPr/>
        <a:lstStyle/>
        <a:p>
          <a:endParaRPr lang="en-US"/>
        </a:p>
      </dgm:t>
    </dgm:pt>
    <dgm:pt modelId="{381F0EC5-67B9-4BDA-89F1-296FB21D6E15}" type="sibTrans" cxnId="{15EAC5A1-F0E3-44F7-910F-B3499EAEB08F}">
      <dgm:prSet/>
      <dgm:spPr/>
      <dgm:t>
        <a:bodyPr/>
        <a:lstStyle/>
        <a:p>
          <a:endParaRPr lang="en-US"/>
        </a:p>
      </dgm:t>
    </dgm:pt>
    <dgm:pt modelId="{AF9794AF-CB89-44EB-8625-BFAE7089BF90}">
      <dgm:prSet/>
      <dgm:spPr/>
      <dgm:t>
        <a:bodyPr/>
        <a:lstStyle/>
        <a:p>
          <a:r>
            <a:rPr lang="en-US" dirty="0"/>
            <a:t>3-11 Months Reported</a:t>
          </a:r>
        </a:p>
      </dgm:t>
    </dgm:pt>
    <dgm:pt modelId="{47218471-A9E8-4A52-944D-ED4AD245CF60}" type="parTrans" cxnId="{F3BAA4F2-1314-435A-AC24-A2E880091BEB}">
      <dgm:prSet/>
      <dgm:spPr/>
      <dgm:t>
        <a:bodyPr/>
        <a:lstStyle/>
        <a:p>
          <a:endParaRPr lang="en-US"/>
        </a:p>
      </dgm:t>
    </dgm:pt>
    <dgm:pt modelId="{41BE04E1-4021-41EA-9561-BBE588B82D1D}" type="sibTrans" cxnId="{F3BAA4F2-1314-435A-AC24-A2E880091BEB}">
      <dgm:prSet/>
      <dgm:spPr/>
      <dgm:t>
        <a:bodyPr/>
        <a:lstStyle/>
        <a:p>
          <a:endParaRPr lang="en-US"/>
        </a:p>
      </dgm:t>
    </dgm:pt>
    <dgm:pt modelId="{CE097545-D4C9-489E-B336-E327A043F9B7}">
      <dgm:prSet/>
      <dgm:spPr/>
      <dgm:t>
        <a:bodyPr/>
        <a:lstStyle/>
        <a:p>
          <a:r>
            <a:rPr lang="en-US" dirty="0"/>
            <a:t>Crime Data Replaced With Average of “Similar Agencies”</a:t>
          </a:r>
        </a:p>
      </dgm:t>
    </dgm:pt>
    <dgm:pt modelId="{1F807E2F-93BC-4EDC-B1FF-938E408E3901}" type="parTrans" cxnId="{00402F62-5CE2-4C9F-8BB8-A2ADA01DC5BF}">
      <dgm:prSet/>
      <dgm:spPr/>
      <dgm:t>
        <a:bodyPr/>
        <a:lstStyle/>
        <a:p>
          <a:endParaRPr lang="en-US"/>
        </a:p>
      </dgm:t>
    </dgm:pt>
    <dgm:pt modelId="{B6C08C82-93B9-4038-9D9E-3685B4F086E2}" type="sibTrans" cxnId="{00402F62-5CE2-4C9F-8BB8-A2ADA01DC5BF}">
      <dgm:prSet/>
      <dgm:spPr/>
      <dgm:t>
        <a:bodyPr/>
        <a:lstStyle/>
        <a:p>
          <a:endParaRPr lang="en-US"/>
        </a:p>
      </dgm:t>
    </dgm:pt>
    <dgm:pt modelId="{40CD75D8-5A1E-460D-8100-21A4253C6CDE}">
      <dgm:prSet/>
      <dgm:spPr/>
      <dgm:t>
        <a:bodyPr/>
        <a:lstStyle/>
        <a:p>
          <a:r>
            <a:rPr lang="en-US" dirty="0"/>
            <a:t>Reported Crime* (12/Months Reported)</a:t>
          </a:r>
        </a:p>
      </dgm:t>
    </dgm:pt>
    <dgm:pt modelId="{B62BC56F-4C95-44F8-BA6A-C7F31133973B}" type="parTrans" cxnId="{5B3889FE-10A2-4528-A1F5-E81E22130437}">
      <dgm:prSet/>
      <dgm:spPr/>
      <dgm:t>
        <a:bodyPr/>
        <a:lstStyle/>
        <a:p>
          <a:endParaRPr lang="en-US"/>
        </a:p>
      </dgm:t>
    </dgm:pt>
    <dgm:pt modelId="{51DBBA67-911A-4301-9715-F0E85EBE432A}" type="sibTrans" cxnId="{5B3889FE-10A2-4528-A1F5-E81E22130437}">
      <dgm:prSet/>
      <dgm:spPr/>
      <dgm:t>
        <a:bodyPr/>
        <a:lstStyle/>
        <a:p>
          <a:endParaRPr lang="en-US"/>
        </a:p>
      </dgm:t>
    </dgm:pt>
    <dgm:pt modelId="{C3A83438-6881-437D-B5A7-E3A26322314A}">
      <dgm:prSet/>
      <dgm:spPr/>
      <dgm:t>
        <a:bodyPr/>
        <a:lstStyle/>
        <a:p>
          <a:pPr algn="l">
            <a:buFont typeface="+mj-lt"/>
            <a:buAutoNum type="arabicPeriod"/>
          </a:pPr>
          <a:r>
            <a:rPr lang="en-US" dirty="0"/>
            <a:t>Same State</a:t>
          </a:r>
        </a:p>
        <a:p>
          <a:pPr algn="ctr">
            <a:buFont typeface="+mj-lt"/>
            <a:buAutoNum type="arabicPeriod"/>
          </a:pPr>
          <a:r>
            <a:rPr lang="en-US" dirty="0"/>
            <a:t>Same Population Group</a:t>
          </a:r>
        </a:p>
        <a:p>
          <a:pPr algn="l">
            <a:buFont typeface="+mj-lt"/>
            <a:buAutoNum type="arabicPeriod"/>
          </a:pPr>
          <a:r>
            <a:rPr lang="en-US" dirty="0"/>
            <a:t>Reported 12 Months</a:t>
          </a:r>
        </a:p>
      </dgm:t>
    </dgm:pt>
    <dgm:pt modelId="{175D6024-8770-426A-869B-62C546B10032}" type="parTrans" cxnId="{C80E212D-7678-4FA4-AD94-10472C34B00F}">
      <dgm:prSet/>
      <dgm:spPr/>
      <dgm:t>
        <a:bodyPr/>
        <a:lstStyle/>
        <a:p>
          <a:endParaRPr lang="en-US"/>
        </a:p>
      </dgm:t>
    </dgm:pt>
    <dgm:pt modelId="{C63729D4-9682-4FB7-A087-64E5FC5226AE}" type="sibTrans" cxnId="{C80E212D-7678-4FA4-AD94-10472C34B00F}">
      <dgm:prSet/>
      <dgm:spPr/>
      <dgm:t>
        <a:bodyPr/>
        <a:lstStyle/>
        <a:p>
          <a:endParaRPr lang="en-US"/>
        </a:p>
      </dgm:t>
    </dgm:pt>
    <dgm:pt modelId="{9580103D-F3EB-4BD3-8390-ABE1908CF671}">
      <dgm:prSet/>
      <dgm:spPr/>
      <dgm:t>
        <a:bodyPr/>
        <a:lstStyle/>
        <a:p>
          <a:r>
            <a:rPr lang="en-US" dirty="0"/>
            <a:t>12 </a:t>
          </a:r>
          <a:r>
            <a:rPr lang="en-US"/>
            <a:t>Months Reported</a:t>
          </a:r>
        </a:p>
      </dgm:t>
    </dgm:pt>
    <dgm:pt modelId="{80CC9221-FA74-4BAC-AB2F-099E370DC6F2}" type="parTrans" cxnId="{17299D0E-C15B-43A6-9A50-F8D715EAAD47}">
      <dgm:prSet/>
      <dgm:spPr/>
      <dgm:t>
        <a:bodyPr/>
        <a:lstStyle/>
        <a:p>
          <a:endParaRPr lang="en-US"/>
        </a:p>
      </dgm:t>
    </dgm:pt>
    <dgm:pt modelId="{D00C0540-F4D3-4454-8235-0973B9716C88}" type="sibTrans" cxnId="{17299D0E-C15B-43A6-9A50-F8D715EAAD47}">
      <dgm:prSet/>
      <dgm:spPr/>
      <dgm:t>
        <a:bodyPr/>
        <a:lstStyle/>
        <a:p>
          <a:endParaRPr lang="en-US"/>
        </a:p>
      </dgm:t>
    </dgm:pt>
    <dgm:pt modelId="{56D48DB4-62B4-4947-BD98-D9A3A5103CDF}" type="pres">
      <dgm:prSet presAssocID="{CDFF414C-429C-400B-A53E-A06CBBD9DC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35C036-EBA5-423E-86DE-4BBE19CF9924}" type="pres">
      <dgm:prSet presAssocID="{9993C4FF-7142-4BEB-AFB7-E0B4E828BF31}" presName="hierRoot1" presStyleCnt="0">
        <dgm:presLayoutVars>
          <dgm:hierBranch val="init"/>
        </dgm:presLayoutVars>
      </dgm:prSet>
      <dgm:spPr/>
    </dgm:pt>
    <dgm:pt modelId="{93C0FF41-64B7-465A-BD6A-71C710331964}" type="pres">
      <dgm:prSet presAssocID="{9993C4FF-7142-4BEB-AFB7-E0B4E828BF31}" presName="rootComposite1" presStyleCnt="0"/>
      <dgm:spPr/>
    </dgm:pt>
    <dgm:pt modelId="{8D0279A7-3574-4D45-BE01-5DD3045E59D8}" type="pres">
      <dgm:prSet presAssocID="{9993C4FF-7142-4BEB-AFB7-E0B4E828BF31}" presName="rootText1" presStyleLbl="node0" presStyleIdx="0" presStyleCnt="1">
        <dgm:presLayoutVars>
          <dgm:chPref val="3"/>
        </dgm:presLayoutVars>
      </dgm:prSet>
      <dgm:spPr/>
    </dgm:pt>
    <dgm:pt modelId="{0332C766-23F2-4386-BD5C-BCDCC1FDFFEC}" type="pres">
      <dgm:prSet presAssocID="{9993C4FF-7142-4BEB-AFB7-E0B4E828BF31}" presName="rootConnector1" presStyleLbl="node1" presStyleIdx="0" presStyleCnt="0"/>
      <dgm:spPr/>
    </dgm:pt>
    <dgm:pt modelId="{98B4820C-67B6-4176-9958-EA1E747E4332}" type="pres">
      <dgm:prSet presAssocID="{9993C4FF-7142-4BEB-AFB7-E0B4E828BF31}" presName="hierChild2" presStyleCnt="0"/>
      <dgm:spPr/>
    </dgm:pt>
    <dgm:pt modelId="{4B337622-9F27-4A83-9596-09665D9B3A3B}" type="pres">
      <dgm:prSet presAssocID="{3BBA2765-A7BC-41C2-A197-4E8F090F516A}" presName="Name37" presStyleLbl="parChTrans1D2" presStyleIdx="0" presStyleCnt="3"/>
      <dgm:spPr/>
    </dgm:pt>
    <dgm:pt modelId="{74A75419-224A-4440-99AC-C206E2C88A15}" type="pres">
      <dgm:prSet presAssocID="{8295C8B8-E0D4-495F-9802-61B2EEC04CD0}" presName="hierRoot2" presStyleCnt="0">
        <dgm:presLayoutVars>
          <dgm:hierBranch val="init"/>
        </dgm:presLayoutVars>
      </dgm:prSet>
      <dgm:spPr/>
    </dgm:pt>
    <dgm:pt modelId="{D8265E46-C28A-4ACD-8F66-74F675F20F49}" type="pres">
      <dgm:prSet presAssocID="{8295C8B8-E0D4-495F-9802-61B2EEC04CD0}" presName="rootComposite" presStyleCnt="0"/>
      <dgm:spPr/>
    </dgm:pt>
    <dgm:pt modelId="{2605FC9C-A3B8-4623-A75F-4E2911CE1A92}" type="pres">
      <dgm:prSet presAssocID="{8295C8B8-E0D4-495F-9802-61B2EEC04CD0}" presName="rootText" presStyleLbl="node2" presStyleIdx="0" presStyleCnt="3">
        <dgm:presLayoutVars>
          <dgm:chPref val="3"/>
        </dgm:presLayoutVars>
      </dgm:prSet>
      <dgm:spPr/>
    </dgm:pt>
    <dgm:pt modelId="{5E4C0F60-6993-444E-9C56-0440AB6EB25B}" type="pres">
      <dgm:prSet presAssocID="{8295C8B8-E0D4-495F-9802-61B2EEC04CD0}" presName="rootConnector" presStyleLbl="node2" presStyleIdx="0" presStyleCnt="3"/>
      <dgm:spPr/>
    </dgm:pt>
    <dgm:pt modelId="{5969BD61-D54D-42E7-A51F-A7E9F5D92BC3}" type="pres">
      <dgm:prSet presAssocID="{8295C8B8-E0D4-495F-9802-61B2EEC04CD0}" presName="hierChild4" presStyleCnt="0"/>
      <dgm:spPr/>
    </dgm:pt>
    <dgm:pt modelId="{F140C106-75C7-435C-BAB7-9A137FB72246}" type="pres">
      <dgm:prSet presAssocID="{1F807E2F-93BC-4EDC-B1FF-938E408E3901}" presName="Name37" presStyleLbl="parChTrans1D3" presStyleIdx="0" presStyleCnt="2"/>
      <dgm:spPr/>
    </dgm:pt>
    <dgm:pt modelId="{024FDF54-1A21-47DA-9407-82E24CBCED2F}" type="pres">
      <dgm:prSet presAssocID="{CE097545-D4C9-489E-B336-E327A043F9B7}" presName="hierRoot2" presStyleCnt="0">
        <dgm:presLayoutVars>
          <dgm:hierBranch val="init"/>
        </dgm:presLayoutVars>
      </dgm:prSet>
      <dgm:spPr/>
    </dgm:pt>
    <dgm:pt modelId="{D7B2A2C8-6D40-4A53-9104-FC294DA24012}" type="pres">
      <dgm:prSet presAssocID="{CE097545-D4C9-489E-B336-E327A043F9B7}" presName="rootComposite" presStyleCnt="0"/>
      <dgm:spPr/>
    </dgm:pt>
    <dgm:pt modelId="{D2405CE2-4CDE-4A51-BDC4-A834A1F35446}" type="pres">
      <dgm:prSet presAssocID="{CE097545-D4C9-489E-B336-E327A043F9B7}" presName="rootText" presStyleLbl="node3" presStyleIdx="0" presStyleCnt="2">
        <dgm:presLayoutVars>
          <dgm:chPref val="3"/>
        </dgm:presLayoutVars>
      </dgm:prSet>
      <dgm:spPr/>
    </dgm:pt>
    <dgm:pt modelId="{B8933305-40C5-4F50-9732-D49146624EDB}" type="pres">
      <dgm:prSet presAssocID="{CE097545-D4C9-489E-B336-E327A043F9B7}" presName="rootConnector" presStyleLbl="node3" presStyleIdx="0" presStyleCnt="2"/>
      <dgm:spPr/>
    </dgm:pt>
    <dgm:pt modelId="{822E3E09-2987-45B6-AC49-051C8D025061}" type="pres">
      <dgm:prSet presAssocID="{CE097545-D4C9-489E-B336-E327A043F9B7}" presName="hierChild4" presStyleCnt="0"/>
      <dgm:spPr/>
    </dgm:pt>
    <dgm:pt modelId="{D69D7AA9-CC45-497E-9E85-B855C1C51095}" type="pres">
      <dgm:prSet presAssocID="{175D6024-8770-426A-869B-62C546B10032}" presName="Name37" presStyleLbl="parChTrans1D4" presStyleIdx="0" presStyleCnt="1"/>
      <dgm:spPr/>
    </dgm:pt>
    <dgm:pt modelId="{E813E624-F575-4AAE-B61D-D445CB713E32}" type="pres">
      <dgm:prSet presAssocID="{C3A83438-6881-437D-B5A7-E3A26322314A}" presName="hierRoot2" presStyleCnt="0">
        <dgm:presLayoutVars>
          <dgm:hierBranch val="init"/>
        </dgm:presLayoutVars>
      </dgm:prSet>
      <dgm:spPr/>
    </dgm:pt>
    <dgm:pt modelId="{8165FC96-F7AB-4464-BF7F-583DDE39FDF9}" type="pres">
      <dgm:prSet presAssocID="{C3A83438-6881-437D-B5A7-E3A26322314A}" presName="rootComposite" presStyleCnt="0"/>
      <dgm:spPr/>
    </dgm:pt>
    <dgm:pt modelId="{A38D95BE-6C98-4FD7-A96D-0FC140D4C40C}" type="pres">
      <dgm:prSet presAssocID="{C3A83438-6881-437D-B5A7-E3A26322314A}" presName="rootText" presStyleLbl="node4" presStyleIdx="0" presStyleCnt="1">
        <dgm:presLayoutVars>
          <dgm:chPref val="3"/>
        </dgm:presLayoutVars>
      </dgm:prSet>
      <dgm:spPr/>
    </dgm:pt>
    <dgm:pt modelId="{65EB9C50-4A81-4794-BE53-E7211B68FDBB}" type="pres">
      <dgm:prSet presAssocID="{C3A83438-6881-437D-B5A7-E3A26322314A}" presName="rootConnector" presStyleLbl="node4" presStyleIdx="0" presStyleCnt="1"/>
      <dgm:spPr/>
    </dgm:pt>
    <dgm:pt modelId="{04D0BE96-43C8-4605-8269-E37078CC918D}" type="pres">
      <dgm:prSet presAssocID="{C3A83438-6881-437D-B5A7-E3A26322314A}" presName="hierChild4" presStyleCnt="0"/>
      <dgm:spPr/>
    </dgm:pt>
    <dgm:pt modelId="{167B8657-A497-4124-A246-7351B0787740}" type="pres">
      <dgm:prSet presAssocID="{C3A83438-6881-437D-B5A7-E3A26322314A}" presName="hierChild5" presStyleCnt="0"/>
      <dgm:spPr/>
    </dgm:pt>
    <dgm:pt modelId="{3D1BC511-22D3-4500-89DC-1AD0F189D126}" type="pres">
      <dgm:prSet presAssocID="{CE097545-D4C9-489E-B336-E327A043F9B7}" presName="hierChild5" presStyleCnt="0"/>
      <dgm:spPr/>
    </dgm:pt>
    <dgm:pt modelId="{EB0759E9-A405-41B2-8ACB-7B2EF2CDF976}" type="pres">
      <dgm:prSet presAssocID="{8295C8B8-E0D4-495F-9802-61B2EEC04CD0}" presName="hierChild5" presStyleCnt="0"/>
      <dgm:spPr/>
    </dgm:pt>
    <dgm:pt modelId="{B849E309-785E-4A95-89E4-240C05E3A066}" type="pres">
      <dgm:prSet presAssocID="{47218471-A9E8-4A52-944D-ED4AD245CF60}" presName="Name37" presStyleLbl="parChTrans1D2" presStyleIdx="1" presStyleCnt="3"/>
      <dgm:spPr/>
    </dgm:pt>
    <dgm:pt modelId="{8C3C2BD8-FEC4-468B-A1A2-80BEA01C4197}" type="pres">
      <dgm:prSet presAssocID="{AF9794AF-CB89-44EB-8625-BFAE7089BF90}" presName="hierRoot2" presStyleCnt="0">
        <dgm:presLayoutVars>
          <dgm:hierBranch val="init"/>
        </dgm:presLayoutVars>
      </dgm:prSet>
      <dgm:spPr/>
    </dgm:pt>
    <dgm:pt modelId="{E4055793-DC2A-4650-BCF5-46FE03352DB1}" type="pres">
      <dgm:prSet presAssocID="{AF9794AF-CB89-44EB-8625-BFAE7089BF90}" presName="rootComposite" presStyleCnt="0"/>
      <dgm:spPr/>
    </dgm:pt>
    <dgm:pt modelId="{76F89303-A22C-410D-8A5F-616DEFD10819}" type="pres">
      <dgm:prSet presAssocID="{AF9794AF-CB89-44EB-8625-BFAE7089BF90}" presName="rootText" presStyleLbl="node2" presStyleIdx="1" presStyleCnt="3">
        <dgm:presLayoutVars>
          <dgm:chPref val="3"/>
        </dgm:presLayoutVars>
      </dgm:prSet>
      <dgm:spPr/>
    </dgm:pt>
    <dgm:pt modelId="{9A13A73C-B313-4327-A797-A638D8EB58B7}" type="pres">
      <dgm:prSet presAssocID="{AF9794AF-CB89-44EB-8625-BFAE7089BF90}" presName="rootConnector" presStyleLbl="node2" presStyleIdx="1" presStyleCnt="3"/>
      <dgm:spPr/>
    </dgm:pt>
    <dgm:pt modelId="{7FDDEC7C-C666-40CC-AA0F-D37780902C00}" type="pres">
      <dgm:prSet presAssocID="{AF9794AF-CB89-44EB-8625-BFAE7089BF90}" presName="hierChild4" presStyleCnt="0"/>
      <dgm:spPr/>
    </dgm:pt>
    <dgm:pt modelId="{FED4BF00-E82F-4764-BA87-E8503DFE102D}" type="pres">
      <dgm:prSet presAssocID="{B62BC56F-4C95-44F8-BA6A-C7F31133973B}" presName="Name37" presStyleLbl="parChTrans1D3" presStyleIdx="1" presStyleCnt="2"/>
      <dgm:spPr/>
    </dgm:pt>
    <dgm:pt modelId="{81DA87DE-8383-48BC-8229-2070BF170AD1}" type="pres">
      <dgm:prSet presAssocID="{40CD75D8-5A1E-460D-8100-21A4253C6CDE}" presName="hierRoot2" presStyleCnt="0">
        <dgm:presLayoutVars>
          <dgm:hierBranch val="init"/>
        </dgm:presLayoutVars>
      </dgm:prSet>
      <dgm:spPr/>
    </dgm:pt>
    <dgm:pt modelId="{6F0B61C4-B863-40F0-B5F9-A4E272976047}" type="pres">
      <dgm:prSet presAssocID="{40CD75D8-5A1E-460D-8100-21A4253C6CDE}" presName="rootComposite" presStyleCnt="0"/>
      <dgm:spPr/>
    </dgm:pt>
    <dgm:pt modelId="{057957D2-E4A3-439C-BB89-16863FFA9F08}" type="pres">
      <dgm:prSet presAssocID="{40CD75D8-5A1E-460D-8100-21A4253C6CDE}" presName="rootText" presStyleLbl="node3" presStyleIdx="1" presStyleCnt="2">
        <dgm:presLayoutVars>
          <dgm:chPref val="3"/>
        </dgm:presLayoutVars>
      </dgm:prSet>
      <dgm:spPr/>
    </dgm:pt>
    <dgm:pt modelId="{184B5FFD-168E-469E-B025-290AD483076A}" type="pres">
      <dgm:prSet presAssocID="{40CD75D8-5A1E-460D-8100-21A4253C6CDE}" presName="rootConnector" presStyleLbl="node3" presStyleIdx="1" presStyleCnt="2"/>
      <dgm:spPr/>
    </dgm:pt>
    <dgm:pt modelId="{C5977E96-0EF2-402F-9B2F-476EC7859C48}" type="pres">
      <dgm:prSet presAssocID="{40CD75D8-5A1E-460D-8100-21A4253C6CDE}" presName="hierChild4" presStyleCnt="0"/>
      <dgm:spPr/>
    </dgm:pt>
    <dgm:pt modelId="{367C8FF5-2EEB-4FD7-9228-3A1FA812F546}" type="pres">
      <dgm:prSet presAssocID="{40CD75D8-5A1E-460D-8100-21A4253C6CDE}" presName="hierChild5" presStyleCnt="0"/>
      <dgm:spPr/>
    </dgm:pt>
    <dgm:pt modelId="{AE345440-8C0C-484B-960A-0354632ADC6E}" type="pres">
      <dgm:prSet presAssocID="{AF9794AF-CB89-44EB-8625-BFAE7089BF90}" presName="hierChild5" presStyleCnt="0"/>
      <dgm:spPr/>
    </dgm:pt>
    <dgm:pt modelId="{70507855-3025-4004-BBDA-8741BA4DCCFC}" type="pres">
      <dgm:prSet presAssocID="{80CC9221-FA74-4BAC-AB2F-099E370DC6F2}" presName="Name37" presStyleLbl="parChTrans1D2" presStyleIdx="2" presStyleCnt="3"/>
      <dgm:spPr/>
    </dgm:pt>
    <dgm:pt modelId="{073DABEF-1213-4EB3-96D0-B474ABD489C8}" type="pres">
      <dgm:prSet presAssocID="{9580103D-F3EB-4BD3-8390-ABE1908CF671}" presName="hierRoot2" presStyleCnt="0">
        <dgm:presLayoutVars>
          <dgm:hierBranch val="init"/>
        </dgm:presLayoutVars>
      </dgm:prSet>
      <dgm:spPr/>
    </dgm:pt>
    <dgm:pt modelId="{506F6773-6F97-40B6-9044-1F1EF9B16234}" type="pres">
      <dgm:prSet presAssocID="{9580103D-F3EB-4BD3-8390-ABE1908CF671}" presName="rootComposite" presStyleCnt="0"/>
      <dgm:spPr/>
    </dgm:pt>
    <dgm:pt modelId="{C432EFE5-F878-4F08-A615-8297166A8623}" type="pres">
      <dgm:prSet presAssocID="{9580103D-F3EB-4BD3-8390-ABE1908CF671}" presName="rootText" presStyleLbl="node2" presStyleIdx="2" presStyleCnt="3">
        <dgm:presLayoutVars>
          <dgm:chPref val="3"/>
        </dgm:presLayoutVars>
      </dgm:prSet>
      <dgm:spPr/>
    </dgm:pt>
    <dgm:pt modelId="{551C2669-970C-404E-B125-0BA72881D820}" type="pres">
      <dgm:prSet presAssocID="{9580103D-F3EB-4BD3-8390-ABE1908CF671}" presName="rootConnector" presStyleLbl="node2" presStyleIdx="2" presStyleCnt="3"/>
      <dgm:spPr/>
    </dgm:pt>
    <dgm:pt modelId="{42BE94C9-FD94-47F1-B66E-DB246A7ADDD3}" type="pres">
      <dgm:prSet presAssocID="{9580103D-F3EB-4BD3-8390-ABE1908CF671}" presName="hierChild4" presStyleCnt="0"/>
      <dgm:spPr/>
    </dgm:pt>
    <dgm:pt modelId="{D49D2671-CCD6-43FF-A6D4-46FEA3F39A14}" type="pres">
      <dgm:prSet presAssocID="{9580103D-F3EB-4BD3-8390-ABE1908CF671}" presName="hierChild5" presStyleCnt="0"/>
      <dgm:spPr/>
    </dgm:pt>
    <dgm:pt modelId="{5403CA87-D198-4F73-B143-DFBF781AFA1D}" type="pres">
      <dgm:prSet presAssocID="{9993C4FF-7142-4BEB-AFB7-E0B4E828BF31}" presName="hierChild3" presStyleCnt="0"/>
      <dgm:spPr/>
    </dgm:pt>
  </dgm:ptLst>
  <dgm:cxnLst>
    <dgm:cxn modelId="{17299D0E-C15B-43A6-9A50-F8D715EAAD47}" srcId="{9993C4FF-7142-4BEB-AFB7-E0B4E828BF31}" destId="{9580103D-F3EB-4BD3-8390-ABE1908CF671}" srcOrd="2" destOrd="0" parTransId="{80CC9221-FA74-4BAC-AB2F-099E370DC6F2}" sibTransId="{D00C0540-F4D3-4454-8235-0973B9716C88}"/>
    <dgm:cxn modelId="{1C67BB27-3824-45FA-86C4-9A125AF9D6CA}" type="presOf" srcId="{8295C8B8-E0D4-495F-9802-61B2EEC04CD0}" destId="{5E4C0F60-6993-444E-9C56-0440AB6EB25B}" srcOrd="1" destOrd="0" presId="urn:microsoft.com/office/officeart/2005/8/layout/orgChart1"/>
    <dgm:cxn modelId="{C80E212D-7678-4FA4-AD94-10472C34B00F}" srcId="{CE097545-D4C9-489E-B336-E327A043F9B7}" destId="{C3A83438-6881-437D-B5A7-E3A26322314A}" srcOrd="0" destOrd="0" parTransId="{175D6024-8770-426A-869B-62C546B10032}" sibTransId="{C63729D4-9682-4FB7-A087-64E5FC5226AE}"/>
    <dgm:cxn modelId="{CDD7E439-446F-40EF-A5BE-7819AA97A4C2}" type="presOf" srcId="{B62BC56F-4C95-44F8-BA6A-C7F31133973B}" destId="{FED4BF00-E82F-4764-BA87-E8503DFE102D}" srcOrd="0" destOrd="0" presId="urn:microsoft.com/office/officeart/2005/8/layout/orgChart1"/>
    <dgm:cxn modelId="{9394DB3C-4995-494E-A8E4-28504EDE86CF}" type="presOf" srcId="{AF9794AF-CB89-44EB-8625-BFAE7089BF90}" destId="{9A13A73C-B313-4327-A797-A638D8EB58B7}" srcOrd="1" destOrd="0" presId="urn:microsoft.com/office/officeart/2005/8/layout/orgChart1"/>
    <dgm:cxn modelId="{6C666040-3CC3-46C7-8F3D-49B77AF4D2B5}" type="presOf" srcId="{1F807E2F-93BC-4EDC-B1FF-938E408E3901}" destId="{F140C106-75C7-435C-BAB7-9A137FB72246}" srcOrd="0" destOrd="0" presId="urn:microsoft.com/office/officeart/2005/8/layout/orgChart1"/>
    <dgm:cxn modelId="{6FC7E060-9C6B-4060-94F0-1CA96256B49B}" type="presOf" srcId="{CDFF414C-429C-400B-A53E-A06CBBD9DC75}" destId="{56D48DB4-62B4-4947-BD98-D9A3A5103CDF}" srcOrd="0" destOrd="0" presId="urn:microsoft.com/office/officeart/2005/8/layout/orgChart1"/>
    <dgm:cxn modelId="{00402F62-5CE2-4C9F-8BB8-A2ADA01DC5BF}" srcId="{8295C8B8-E0D4-495F-9802-61B2EEC04CD0}" destId="{CE097545-D4C9-489E-B336-E327A043F9B7}" srcOrd="0" destOrd="0" parTransId="{1F807E2F-93BC-4EDC-B1FF-938E408E3901}" sibTransId="{B6C08C82-93B9-4038-9D9E-3685B4F086E2}"/>
    <dgm:cxn modelId="{C52D1064-8603-47E9-8A33-E97DC9ABDE5B}" type="presOf" srcId="{40CD75D8-5A1E-460D-8100-21A4253C6CDE}" destId="{057957D2-E4A3-439C-BB89-16863FFA9F08}" srcOrd="0" destOrd="0" presId="urn:microsoft.com/office/officeart/2005/8/layout/orgChart1"/>
    <dgm:cxn modelId="{9D19C952-7985-4F11-849E-6A8C586FC739}" type="presOf" srcId="{9580103D-F3EB-4BD3-8390-ABE1908CF671}" destId="{C432EFE5-F878-4F08-A615-8297166A8623}" srcOrd="0" destOrd="0" presId="urn:microsoft.com/office/officeart/2005/8/layout/orgChart1"/>
    <dgm:cxn modelId="{C5A62655-FA28-4218-A1D2-95C73AE5F921}" type="presOf" srcId="{AF9794AF-CB89-44EB-8625-BFAE7089BF90}" destId="{76F89303-A22C-410D-8A5F-616DEFD10819}" srcOrd="0" destOrd="0" presId="urn:microsoft.com/office/officeart/2005/8/layout/orgChart1"/>
    <dgm:cxn modelId="{85DEB678-8B79-4F3B-B490-0AE077DACCFB}" srcId="{CDFF414C-429C-400B-A53E-A06CBBD9DC75}" destId="{9993C4FF-7142-4BEB-AFB7-E0B4E828BF31}" srcOrd="0" destOrd="0" parTransId="{AB89FD6B-5C62-4300-9FC2-4EE74C66043D}" sibTransId="{F95559B5-A5F3-4B2F-B117-CCCC4A322F26}"/>
    <dgm:cxn modelId="{A9FD1783-5B61-4037-98E4-B6AA4A8D5044}" type="presOf" srcId="{80CC9221-FA74-4BAC-AB2F-099E370DC6F2}" destId="{70507855-3025-4004-BBDA-8741BA4DCCFC}" srcOrd="0" destOrd="0" presId="urn:microsoft.com/office/officeart/2005/8/layout/orgChart1"/>
    <dgm:cxn modelId="{EDC80084-A68B-49FE-A30D-44B6F6B29D2A}" type="presOf" srcId="{8295C8B8-E0D4-495F-9802-61B2EEC04CD0}" destId="{2605FC9C-A3B8-4623-A75F-4E2911CE1A92}" srcOrd="0" destOrd="0" presId="urn:microsoft.com/office/officeart/2005/8/layout/orgChart1"/>
    <dgm:cxn modelId="{8BBB3B84-5668-461D-BA55-CEE259FB0E4B}" type="presOf" srcId="{9580103D-F3EB-4BD3-8390-ABE1908CF671}" destId="{551C2669-970C-404E-B125-0BA72881D820}" srcOrd="1" destOrd="0" presId="urn:microsoft.com/office/officeart/2005/8/layout/orgChart1"/>
    <dgm:cxn modelId="{065AB98C-763A-4B34-883F-0395D58EFB14}" type="presOf" srcId="{CE097545-D4C9-489E-B336-E327A043F9B7}" destId="{D2405CE2-4CDE-4A51-BDC4-A834A1F35446}" srcOrd="0" destOrd="0" presId="urn:microsoft.com/office/officeart/2005/8/layout/orgChart1"/>
    <dgm:cxn modelId="{15EAC5A1-F0E3-44F7-910F-B3499EAEB08F}" srcId="{9993C4FF-7142-4BEB-AFB7-E0B4E828BF31}" destId="{8295C8B8-E0D4-495F-9802-61B2EEC04CD0}" srcOrd="0" destOrd="0" parTransId="{3BBA2765-A7BC-41C2-A197-4E8F090F516A}" sibTransId="{381F0EC5-67B9-4BDA-89F1-296FB21D6E15}"/>
    <dgm:cxn modelId="{AA3E80A8-8A1A-450F-80F5-DA2C6E7C03FB}" type="presOf" srcId="{47218471-A9E8-4A52-944D-ED4AD245CF60}" destId="{B849E309-785E-4A95-89E4-240C05E3A066}" srcOrd="0" destOrd="0" presId="urn:microsoft.com/office/officeart/2005/8/layout/orgChart1"/>
    <dgm:cxn modelId="{A07725B1-173F-45B7-820E-670471D7A119}" type="presOf" srcId="{40CD75D8-5A1E-460D-8100-21A4253C6CDE}" destId="{184B5FFD-168E-469E-B025-290AD483076A}" srcOrd="1" destOrd="0" presId="urn:microsoft.com/office/officeart/2005/8/layout/orgChart1"/>
    <dgm:cxn modelId="{C59DEDB4-7E4C-4CC5-810C-4AF2EA5914B7}" type="presOf" srcId="{C3A83438-6881-437D-B5A7-E3A26322314A}" destId="{65EB9C50-4A81-4794-BE53-E7211B68FDBB}" srcOrd="1" destOrd="0" presId="urn:microsoft.com/office/officeart/2005/8/layout/orgChart1"/>
    <dgm:cxn modelId="{DA737AC0-C2A9-4635-A0EE-6553567406F1}" type="presOf" srcId="{C3A83438-6881-437D-B5A7-E3A26322314A}" destId="{A38D95BE-6C98-4FD7-A96D-0FC140D4C40C}" srcOrd="0" destOrd="0" presId="urn:microsoft.com/office/officeart/2005/8/layout/orgChart1"/>
    <dgm:cxn modelId="{54D7B8D1-4828-4A49-A0AE-A75041E5372E}" type="presOf" srcId="{3BBA2765-A7BC-41C2-A197-4E8F090F516A}" destId="{4B337622-9F27-4A83-9596-09665D9B3A3B}" srcOrd="0" destOrd="0" presId="urn:microsoft.com/office/officeart/2005/8/layout/orgChart1"/>
    <dgm:cxn modelId="{236E3FDC-C94C-46C6-AADB-D5D39C3A24D0}" type="presOf" srcId="{CE097545-D4C9-489E-B336-E327A043F9B7}" destId="{B8933305-40C5-4F50-9732-D49146624EDB}" srcOrd="1" destOrd="0" presId="urn:microsoft.com/office/officeart/2005/8/layout/orgChart1"/>
    <dgm:cxn modelId="{2CA799E5-4188-4886-9C87-2F0E1D8C1AA9}" type="presOf" srcId="{9993C4FF-7142-4BEB-AFB7-E0B4E828BF31}" destId="{8D0279A7-3574-4D45-BE01-5DD3045E59D8}" srcOrd="0" destOrd="0" presId="urn:microsoft.com/office/officeart/2005/8/layout/orgChart1"/>
    <dgm:cxn modelId="{F3BAA4F2-1314-435A-AC24-A2E880091BEB}" srcId="{9993C4FF-7142-4BEB-AFB7-E0B4E828BF31}" destId="{AF9794AF-CB89-44EB-8625-BFAE7089BF90}" srcOrd="1" destOrd="0" parTransId="{47218471-A9E8-4A52-944D-ED4AD245CF60}" sibTransId="{41BE04E1-4021-41EA-9561-BBE588B82D1D}"/>
    <dgm:cxn modelId="{60724EF4-B99D-4982-BD3A-CA8CB7D93C99}" type="presOf" srcId="{175D6024-8770-426A-869B-62C546B10032}" destId="{D69D7AA9-CC45-497E-9E85-B855C1C51095}" srcOrd="0" destOrd="0" presId="urn:microsoft.com/office/officeart/2005/8/layout/orgChart1"/>
    <dgm:cxn modelId="{A3FE6EFA-8AF4-4A45-B189-8B8D8FD2AE60}" type="presOf" srcId="{9993C4FF-7142-4BEB-AFB7-E0B4E828BF31}" destId="{0332C766-23F2-4386-BD5C-BCDCC1FDFFEC}" srcOrd="1" destOrd="0" presId="urn:microsoft.com/office/officeart/2005/8/layout/orgChart1"/>
    <dgm:cxn modelId="{5B3889FE-10A2-4528-A1F5-E81E22130437}" srcId="{AF9794AF-CB89-44EB-8625-BFAE7089BF90}" destId="{40CD75D8-5A1E-460D-8100-21A4253C6CDE}" srcOrd="0" destOrd="0" parTransId="{B62BC56F-4C95-44F8-BA6A-C7F31133973B}" sibTransId="{51DBBA67-911A-4301-9715-F0E85EBE432A}"/>
    <dgm:cxn modelId="{3D002462-9535-41B2-A91C-06016EC3BF75}" type="presParOf" srcId="{56D48DB4-62B4-4947-BD98-D9A3A5103CDF}" destId="{0C35C036-EBA5-423E-86DE-4BBE19CF9924}" srcOrd="0" destOrd="0" presId="urn:microsoft.com/office/officeart/2005/8/layout/orgChart1"/>
    <dgm:cxn modelId="{98BDE119-83D7-4B07-A034-8AA70AEEF257}" type="presParOf" srcId="{0C35C036-EBA5-423E-86DE-4BBE19CF9924}" destId="{93C0FF41-64B7-465A-BD6A-71C710331964}" srcOrd="0" destOrd="0" presId="urn:microsoft.com/office/officeart/2005/8/layout/orgChart1"/>
    <dgm:cxn modelId="{6D3E3520-A273-4D85-9E43-DEAA322171E8}" type="presParOf" srcId="{93C0FF41-64B7-465A-BD6A-71C710331964}" destId="{8D0279A7-3574-4D45-BE01-5DD3045E59D8}" srcOrd="0" destOrd="0" presId="urn:microsoft.com/office/officeart/2005/8/layout/orgChart1"/>
    <dgm:cxn modelId="{34B5F54D-1CDC-4E4C-9855-2CCCF5C6EDDA}" type="presParOf" srcId="{93C0FF41-64B7-465A-BD6A-71C710331964}" destId="{0332C766-23F2-4386-BD5C-BCDCC1FDFFEC}" srcOrd="1" destOrd="0" presId="urn:microsoft.com/office/officeart/2005/8/layout/orgChart1"/>
    <dgm:cxn modelId="{FE7A89BE-BF0E-49DE-904F-07B5A64D1694}" type="presParOf" srcId="{0C35C036-EBA5-423E-86DE-4BBE19CF9924}" destId="{98B4820C-67B6-4176-9958-EA1E747E4332}" srcOrd="1" destOrd="0" presId="urn:microsoft.com/office/officeart/2005/8/layout/orgChart1"/>
    <dgm:cxn modelId="{A50D00A1-CB98-435B-A818-10A82C8A53CA}" type="presParOf" srcId="{98B4820C-67B6-4176-9958-EA1E747E4332}" destId="{4B337622-9F27-4A83-9596-09665D9B3A3B}" srcOrd="0" destOrd="0" presId="urn:microsoft.com/office/officeart/2005/8/layout/orgChart1"/>
    <dgm:cxn modelId="{93EE4F7D-FA97-4541-B8EA-62BB2540B9B0}" type="presParOf" srcId="{98B4820C-67B6-4176-9958-EA1E747E4332}" destId="{74A75419-224A-4440-99AC-C206E2C88A15}" srcOrd="1" destOrd="0" presId="urn:microsoft.com/office/officeart/2005/8/layout/orgChart1"/>
    <dgm:cxn modelId="{4DC38B8A-6914-4868-ACB9-08F536C7AC1B}" type="presParOf" srcId="{74A75419-224A-4440-99AC-C206E2C88A15}" destId="{D8265E46-C28A-4ACD-8F66-74F675F20F49}" srcOrd="0" destOrd="0" presId="urn:microsoft.com/office/officeart/2005/8/layout/orgChart1"/>
    <dgm:cxn modelId="{7EFFF8E8-8C17-42E6-BED7-8A1A83CFF3F6}" type="presParOf" srcId="{D8265E46-C28A-4ACD-8F66-74F675F20F49}" destId="{2605FC9C-A3B8-4623-A75F-4E2911CE1A92}" srcOrd="0" destOrd="0" presId="urn:microsoft.com/office/officeart/2005/8/layout/orgChart1"/>
    <dgm:cxn modelId="{409D7304-1282-4C1C-B09B-24071D957539}" type="presParOf" srcId="{D8265E46-C28A-4ACD-8F66-74F675F20F49}" destId="{5E4C0F60-6993-444E-9C56-0440AB6EB25B}" srcOrd="1" destOrd="0" presId="urn:microsoft.com/office/officeart/2005/8/layout/orgChart1"/>
    <dgm:cxn modelId="{3149EA26-7828-4B4C-815F-6E3FBBBEC46C}" type="presParOf" srcId="{74A75419-224A-4440-99AC-C206E2C88A15}" destId="{5969BD61-D54D-42E7-A51F-A7E9F5D92BC3}" srcOrd="1" destOrd="0" presId="urn:microsoft.com/office/officeart/2005/8/layout/orgChart1"/>
    <dgm:cxn modelId="{89D476CE-B036-41B3-A2B6-9596204FD835}" type="presParOf" srcId="{5969BD61-D54D-42E7-A51F-A7E9F5D92BC3}" destId="{F140C106-75C7-435C-BAB7-9A137FB72246}" srcOrd="0" destOrd="0" presId="urn:microsoft.com/office/officeart/2005/8/layout/orgChart1"/>
    <dgm:cxn modelId="{44BE7BFD-C4E4-4750-A388-F0C1604B2C71}" type="presParOf" srcId="{5969BD61-D54D-42E7-A51F-A7E9F5D92BC3}" destId="{024FDF54-1A21-47DA-9407-82E24CBCED2F}" srcOrd="1" destOrd="0" presId="urn:microsoft.com/office/officeart/2005/8/layout/orgChart1"/>
    <dgm:cxn modelId="{87D0FE48-CE67-465A-A556-63A2CFCE3767}" type="presParOf" srcId="{024FDF54-1A21-47DA-9407-82E24CBCED2F}" destId="{D7B2A2C8-6D40-4A53-9104-FC294DA24012}" srcOrd="0" destOrd="0" presId="urn:microsoft.com/office/officeart/2005/8/layout/orgChart1"/>
    <dgm:cxn modelId="{6300FC0E-DF56-4D12-9725-CE2912F14BE0}" type="presParOf" srcId="{D7B2A2C8-6D40-4A53-9104-FC294DA24012}" destId="{D2405CE2-4CDE-4A51-BDC4-A834A1F35446}" srcOrd="0" destOrd="0" presId="urn:microsoft.com/office/officeart/2005/8/layout/orgChart1"/>
    <dgm:cxn modelId="{E43E117D-7742-4CAF-A65B-848D9F58795E}" type="presParOf" srcId="{D7B2A2C8-6D40-4A53-9104-FC294DA24012}" destId="{B8933305-40C5-4F50-9732-D49146624EDB}" srcOrd="1" destOrd="0" presId="urn:microsoft.com/office/officeart/2005/8/layout/orgChart1"/>
    <dgm:cxn modelId="{E49575D8-EFFF-44EF-B66A-9D129190FED8}" type="presParOf" srcId="{024FDF54-1A21-47DA-9407-82E24CBCED2F}" destId="{822E3E09-2987-45B6-AC49-051C8D025061}" srcOrd="1" destOrd="0" presId="urn:microsoft.com/office/officeart/2005/8/layout/orgChart1"/>
    <dgm:cxn modelId="{B67EDD76-D20C-4D09-877E-5C3AD63DC596}" type="presParOf" srcId="{822E3E09-2987-45B6-AC49-051C8D025061}" destId="{D69D7AA9-CC45-497E-9E85-B855C1C51095}" srcOrd="0" destOrd="0" presId="urn:microsoft.com/office/officeart/2005/8/layout/orgChart1"/>
    <dgm:cxn modelId="{1F67F80F-0DC7-41D9-80E0-CA76303184C6}" type="presParOf" srcId="{822E3E09-2987-45B6-AC49-051C8D025061}" destId="{E813E624-F575-4AAE-B61D-D445CB713E32}" srcOrd="1" destOrd="0" presId="urn:microsoft.com/office/officeart/2005/8/layout/orgChart1"/>
    <dgm:cxn modelId="{9438BD19-7E25-4F6E-8A45-7F7840244C90}" type="presParOf" srcId="{E813E624-F575-4AAE-B61D-D445CB713E32}" destId="{8165FC96-F7AB-4464-BF7F-583DDE39FDF9}" srcOrd="0" destOrd="0" presId="urn:microsoft.com/office/officeart/2005/8/layout/orgChart1"/>
    <dgm:cxn modelId="{68BD100A-848D-4937-A35D-0A0D928345CF}" type="presParOf" srcId="{8165FC96-F7AB-4464-BF7F-583DDE39FDF9}" destId="{A38D95BE-6C98-4FD7-A96D-0FC140D4C40C}" srcOrd="0" destOrd="0" presId="urn:microsoft.com/office/officeart/2005/8/layout/orgChart1"/>
    <dgm:cxn modelId="{F10C885F-A878-4848-8AF4-20BE073E5FE1}" type="presParOf" srcId="{8165FC96-F7AB-4464-BF7F-583DDE39FDF9}" destId="{65EB9C50-4A81-4794-BE53-E7211B68FDBB}" srcOrd="1" destOrd="0" presId="urn:microsoft.com/office/officeart/2005/8/layout/orgChart1"/>
    <dgm:cxn modelId="{3358953F-B1D3-4F8D-9236-90A0B93B47A5}" type="presParOf" srcId="{E813E624-F575-4AAE-B61D-D445CB713E32}" destId="{04D0BE96-43C8-4605-8269-E37078CC918D}" srcOrd="1" destOrd="0" presId="urn:microsoft.com/office/officeart/2005/8/layout/orgChart1"/>
    <dgm:cxn modelId="{25631C80-9144-4B77-9D3C-EBDF89C6B43E}" type="presParOf" srcId="{E813E624-F575-4AAE-B61D-D445CB713E32}" destId="{167B8657-A497-4124-A246-7351B0787740}" srcOrd="2" destOrd="0" presId="urn:microsoft.com/office/officeart/2005/8/layout/orgChart1"/>
    <dgm:cxn modelId="{4240F35E-3986-4B66-9602-9BDD93A55768}" type="presParOf" srcId="{024FDF54-1A21-47DA-9407-82E24CBCED2F}" destId="{3D1BC511-22D3-4500-89DC-1AD0F189D126}" srcOrd="2" destOrd="0" presId="urn:microsoft.com/office/officeart/2005/8/layout/orgChart1"/>
    <dgm:cxn modelId="{816D61A1-2F9F-4625-9459-D664174495B5}" type="presParOf" srcId="{74A75419-224A-4440-99AC-C206E2C88A15}" destId="{EB0759E9-A405-41B2-8ACB-7B2EF2CDF976}" srcOrd="2" destOrd="0" presId="urn:microsoft.com/office/officeart/2005/8/layout/orgChart1"/>
    <dgm:cxn modelId="{8E42F187-9D17-4846-A07A-17CDF7FA30D6}" type="presParOf" srcId="{98B4820C-67B6-4176-9958-EA1E747E4332}" destId="{B849E309-785E-4A95-89E4-240C05E3A066}" srcOrd="2" destOrd="0" presId="urn:microsoft.com/office/officeart/2005/8/layout/orgChart1"/>
    <dgm:cxn modelId="{B1CEAF99-B64F-4688-867E-0C0BA2DB76B9}" type="presParOf" srcId="{98B4820C-67B6-4176-9958-EA1E747E4332}" destId="{8C3C2BD8-FEC4-468B-A1A2-80BEA01C4197}" srcOrd="3" destOrd="0" presId="urn:microsoft.com/office/officeart/2005/8/layout/orgChart1"/>
    <dgm:cxn modelId="{FEA84D97-8D62-49E3-9301-54E26D353CCB}" type="presParOf" srcId="{8C3C2BD8-FEC4-468B-A1A2-80BEA01C4197}" destId="{E4055793-DC2A-4650-BCF5-46FE03352DB1}" srcOrd="0" destOrd="0" presId="urn:microsoft.com/office/officeart/2005/8/layout/orgChart1"/>
    <dgm:cxn modelId="{DE140D5D-A46F-41CB-BD33-185D84AACCA9}" type="presParOf" srcId="{E4055793-DC2A-4650-BCF5-46FE03352DB1}" destId="{76F89303-A22C-410D-8A5F-616DEFD10819}" srcOrd="0" destOrd="0" presId="urn:microsoft.com/office/officeart/2005/8/layout/orgChart1"/>
    <dgm:cxn modelId="{B7128F0C-B747-4EA8-B4B0-6088C30C4E55}" type="presParOf" srcId="{E4055793-DC2A-4650-BCF5-46FE03352DB1}" destId="{9A13A73C-B313-4327-A797-A638D8EB58B7}" srcOrd="1" destOrd="0" presId="urn:microsoft.com/office/officeart/2005/8/layout/orgChart1"/>
    <dgm:cxn modelId="{F49346BB-EE9F-4E69-9A74-07B04A69FC67}" type="presParOf" srcId="{8C3C2BD8-FEC4-468B-A1A2-80BEA01C4197}" destId="{7FDDEC7C-C666-40CC-AA0F-D37780902C00}" srcOrd="1" destOrd="0" presId="urn:microsoft.com/office/officeart/2005/8/layout/orgChart1"/>
    <dgm:cxn modelId="{2C682D5F-BB15-4C6D-9976-8536DD52821F}" type="presParOf" srcId="{7FDDEC7C-C666-40CC-AA0F-D37780902C00}" destId="{FED4BF00-E82F-4764-BA87-E8503DFE102D}" srcOrd="0" destOrd="0" presId="urn:microsoft.com/office/officeart/2005/8/layout/orgChart1"/>
    <dgm:cxn modelId="{B30F72AC-A421-460B-A0C0-A4518F9F8902}" type="presParOf" srcId="{7FDDEC7C-C666-40CC-AA0F-D37780902C00}" destId="{81DA87DE-8383-48BC-8229-2070BF170AD1}" srcOrd="1" destOrd="0" presId="urn:microsoft.com/office/officeart/2005/8/layout/orgChart1"/>
    <dgm:cxn modelId="{82C85309-9C69-4513-B9AA-C584B0F44729}" type="presParOf" srcId="{81DA87DE-8383-48BC-8229-2070BF170AD1}" destId="{6F0B61C4-B863-40F0-B5F9-A4E272976047}" srcOrd="0" destOrd="0" presId="urn:microsoft.com/office/officeart/2005/8/layout/orgChart1"/>
    <dgm:cxn modelId="{18EA00CC-EAF8-4E0F-9E9B-A8B9A5B096A1}" type="presParOf" srcId="{6F0B61C4-B863-40F0-B5F9-A4E272976047}" destId="{057957D2-E4A3-439C-BB89-16863FFA9F08}" srcOrd="0" destOrd="0" presId="urn:microsoft.com/office/officeart/2005/8/layout/orgChart1"/>
    <dgm:cxn modelId="{0A221141-55F9-4B95-8D33-CFF21B9954AA}" type="presParOf" srcId="{6F0B61C4-B863-40F0-B5F9-A4E272976047}" destId="{184B5FFD-168E-469E-B025-290AD483076A}" srcOrd="1" destOrd="0" presId="urn:microsoft.com/office/officeart/2005/8/layout/orgChart1"/>
    <dgm:cxn modelId="{284C68FB-AA7D-4123-A663-A3DCAF5845F9}" type="presParOf" srcId="{81DA87DE-8383-48BC-8229-2070BF170AD1}" destId="{C5977E96-0EF2-402F-9B2F-476EC7859C48}" srcOrd="1" destOrd="0" presId="urn:microsoft.com/office/officeart/2005/8/layout/orgChart1"/>
    <dgm:cxn modelId="{1C880F7C-DBE4-48F8-8D0E-D78F072D7ECF}" type="presParOf" srcId="{81DA87DE-8383-48BC-8229-2070BF170AD1}" destId="{367C8FF5-2EEB-4FD7-9228-3A1FA812F546}" srcOrd="2" destOrd="0" presId="urn:microsoft.com/office/officeart/2005/8/layout/orgChart1"/>
    <dgm:cxn modelId="{6FA757FC-0AE8-4C8A-AC2A-842B212E5C29}" type="presParOf" srcId="{8C3C2BD8-FEC4-468B-A1A2-80BEA01C4197}" destId="{AE345440-8C0C-484B-960A-0354632ADC6E}" srcOrd="2" destOrd="0" presId="urn:microsoft.com/office/officeart/2005/8/layout/orgChart1"/>
    <dgm:cxn modelId="{BE5BF296-E1F1-4392-B8FC-913BBAAAA186}" type="presParOf" srcId="{98B4820C-67B6-4176-9958-EA1E747E4332}" destId="{70507855-3025-4004-BBDA-8741BA4DCCFC}" srcOrd="4" destOrd="0" presId="urn:microsoft.com/office/officeart/2005/8/layout/orgChart1"/>
    <dgm:cxn modelId="{B32C8F43-7695-4CDD-A4FC-64CB12655075}" type="presParOf" srcId="{98B4820C-67B6-4176-9958-EA1E747E4332}" destId="{073DABEF-1213-4EB3-96D0-B474ABD489C8}" srcOrd="5" destOrd="0" presId="urn:microsoft.com/office/officeart/2005/8/layout/orgChart1"/>
    <dgm:cxn modelId="{B8266529-E07D-46BE-94FB-171260861F4F}" type="presParOf" srcId="{073DABEF-1213-4EB3-96D0-B474ABD489C8}" destId="{506F6773-6F97-40B6-9044-1F1EF9B16234}" srcOrd="0" destOrd="0" presId="urn:microsoft.com/office/officeart/2005/8/layout/orgChart1"/>
    <dgm:cxn modelId="{D0DB003A-CDC2-486D-8796-BA942160BBFE}" type="presParOf" srcId="{506F6773-6F97-40B6-9044-1F1EF9B16234}" destId="{C432EFE5-F878-4F08-A615-8297166A8623}" srcOrd="0" destOrd="0" presId="urn:microsoft.com/office/officeart/2005/8/layout/orgChart1"/>
    <dgm:cxn modelId="{02C61DB2-68F7-4271-BDDA-44F0C86E420C}" type="presParOf" srcId="{506F6773-6F97-40B6-9044-1F1EF9B16234}" destId="{551C2669-970C-404E-B125-0BA72881D820}" srcOrd="1" destOrd="0" presId="urn:microsoft.com/office/officeart/2005/8/layout/orgChart1"/>
    <dgm:cxn modelId="{6BB0C1E0-69D8-4D9E-A972-8DB6A4ED977E}" type="presParOf" srcId="{073DABEF-1213-4EB3-96D0-B474ABD489C8}" destId="{42BE94C9-FD94-47F1-B66E-DB246A7ADDD3}" srcOrd="1" destOrd="0" presId="urn:microsoft.com/office/officeart/2005/8/layout/orgChart1"/>
    <dgm:cxn modelId="{DF131E51-4C06-433D-9D93-BFE4F1A7AC60}" type="presParOf" srcId="{073DABEF-1213-4EB3-96D0-B474ABD489C8}" destId="{D49D2671-CCD6-43FF-A6D4-46FEA3F39A14}" srcOrd="2" destOrd="0" presId="urn:microsoft.com/office/officeart/2005/8/layout/orgChart1"/>
    <dgm:cxn modelId="{508941F5-7B8B-4DF7-BB5F-4EFB2C2A2C1A}" type="presParOf" srcId="{0C35C036-EBA5-423E-86DE-4BBE19CF9924}" destId="{5403CA87-D198-4F73-B143-DFBF781AFA1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07855-3025-4004-BBDA-8741BA4DCCFC}">
      <dsp:nvSpPr>
        <dsp:cNvPr id="0" name=""/>
        <dsp:cNvSpPr/>
      </dsp:nvSpPr>
      <dsp:spPr>
        <a:xfrm>
          <a:off x="4998621" y="1142951"/>
          <a:ext cx="2757631" cy="478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298"/>
              </a:lnTo>
              <a:lnTo>
                <a:pt x="2757631" y="239298"/>
              </a:lnTo>
              <a:lnTo>
                <a:pt x="2757631" y="4785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4BF00-E82F-4764-BA87-E8503DFE102D}">
      <dsp:nvSpPr>
        <dsp:cNvPr id="0" name=""/>
        <dsp:cNvSpPr/>
      </dsp:nvSpPr>
      <dsp:spPr>
        <a:xfrm>
          <a:off x="4087007" y="2761066"/>
          <a:ext cx="341855" cy="1048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355"/>
              </a:lnTo>
              <a:lnTo>
                <a:pt x="341855" y="10483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9E309-785E-4A95-89E4-240C05E3A066}">
      <dsp:nvSpPr>
        <dsp:cNvPr id="0" name=""/>
        <dsp:cNvSpPr/>
      </dsp:nvSpPr>
      <dsp:spPr>
        <a:xfrm>
          <a:off x="4952901" y="1142951"/>
          <a:ext cx="91440" cy="4785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85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D7AA9-CC45-497E-9E85-B855C1C51095}">
      <dsp:nvSpPr>
        <dsp:cNvPr id="0" name=""/>
        <dsp:cNvSpPr/>
      </dsp:nvSpPr>
      <dsp:spPr>
        <a:xfrm>
          <a:off x="1329375" y="4379180"/>
          <a:ext cx="341855" cy="1048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355"/>
              </a:lnTo>
              <a:lnTo>
                <a:pt x="341855" y="10483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0C106-75C7-435C-BAB7-9A137FB72246}">
      <dsp:nvSpPr>
        <dsp:cNvPr id="0" name=""/>
        <dsp:cNvSpPr/>
      </dsp:nvSpPr>
      <dsp:spPr>
        <a:xfrm>
          <a:off x="2195269" y="2761066"/>
          <a:ext cx="91440" cy="4785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85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37622-9F27-4A83-9596-09665D9B3A3B}">
      <dsp:nvSpPr>
        <dsp:cNvPr id="0" name=""/>
        <dsp:cNvSpPr/>
      </dsp:nvSpPr>
      <dsp:spPr>
        <a:xfrm>
          <a:off x="2240989" y="1142951"/>
          <a:ext cx="2757631" cy="478597"/>
        </a:xfrm>
        <a:custGeom>
          <a:avLst/>
          <a:gdLst/>
          <a:ahLst/>
          <a:cxnLst/>
          <a:rect l="0" t="0" r="0" b="0"/>
          <a:pathLst>
            <a:path>
              <a:moveTo>
                <a:pt x="2757631" y="0"/>
              </a:moveTo>
              <a:lnTo>
                <a:pt x="2757631" y="239298"/>
              </a:lnTo>
              <a:lnTo>
                <a:pt x="0" y="239298"/>
              </a:lnTo>
              <a:lnTo>
                <a:pt x="0" y="4785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279A7-3574-4D45-BE01-5DD3045E59D8}">
      <dsp:nvSpPr>
        <dsp:cNvPr id="0" name=""/>
        <dsp:cNvSpPr/>
      </dsp:nvSpPr>
      <dsp:spPr>
        <a:xfrm>
          <a:off x="3859104" y="3434"/>
          <a:ext cx="2279034" cy="113951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Agency Reports</a:t>
          </a:r>
        </a:p>
      </dsp:txBody>
      <dsp:txXfrm>
        <a:off x="3859104" y="3434"/>
        <a:ext cx="2279034" cy="1139517"/>
      </dsp:txXfrm>
    </dsp:sp>
    <dsp:sp modelId="{2605FC9C-A3B8-4623-A75F-4E2911CE1A92}">
      <dsp:nvSpPr>
        <dsp:cNvPr id="0" name=""/>
        <dsp:cNvSpPr/>
      </dsp:nvSpPr>
      <dsp:spPr>
        <a:xfrm>
          <a:off x="1101472" y="1621549"/>
          <a:ext cx="2279034" cy="113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0-2 Months Reported</a:t>
          </a:r>
        </a:p>
      </dsp:txBody>
      <dsp:txXfrm>
        <a:off x="1101472" y="1621549"/>
        <a:ext cx="2279034" cy="1139517"/>
      </dsp:txXfrm>
    </dsp:sp>
    <dsp:sp modelId="{D2405CE2-4CDE-4A51-BDC4-A834A1F35446}">
      <dsp:nvSpPr>
        <dsp:cNvPr id="0" name=""/>
        <dsp:cNvSpPr/>
      </dsp:nvSpPr>
      <dsp:spPr>
        <a:xfrm>
          <a:off x="1101472" y="3239663"/>
          <a:ext cx="2279034" cy="113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Crime Data Replaced With Average of “Similar Agencies”</a:t>
          </a:r>
        </a:p>
      </dsp:txBody>
      <dsp:txXfrm>
        <a:off x="1101472" y="3239663"/>
        <a:ext cx="2279034" cy="1139517"/>
      </dsp:txXfrm>
    </dsp:sp>
    <dsp:sp modelId="{A38D95BE-6C98-4FD7-A96D-0FC140D4C40C}">
      <dsp:nvSpPr>
        <dsp:cNvPr id="0" name=""/>
        <dsp:cNvSpPr/>
      </dsp:nvSpPr>
      <dsp:spPr>
        <a:xfrm>
          <a:off x="1671231" y="4857778"/>
          <a:ext cx="2279034" cy="113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Same State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Same Population Group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Reported 12 Months</a:t>
          </a:r>
        </a:p>
      </dsp:txBody>
      <dsp:txXfrm>
        <a:off x="1671231" y="4857778"/>
        <a:ext cx="2279034" cy="1139517"/>
      </dsp:txXfrm>
    </dsp:sp>
    <dsp:sp modelId="{76F89303-A22C-410D-8A5F-616DEFD10819}">
      <dsp:nvSpPr>
        <dsp:cNvPr id="0" name=""/>
        <dsp:cNvSpPr/>
      </dsp:nvSpPr>
      <dsp:spPr>
        <a:xfrm>
          <a:off x="3859104" y="1621549"/>
          <a:ext cx="2279034" cy="113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3-11 Months Reported</a:t>
          </a:r>
        </a:p>
      </dsp:txBody>
      <dsp:txXfrm>
        <a:off x="3859104" y="1621549"/>
        <a:ext cx="2279034" cy="1139517"/>
      </dsp:txXfrm>
    </dsp:sp>
    <dsp:sp modelId="{057957D2-E4A3-439C-BB89-16863FFA9F08}">
      <dsp:nvSpPr>
        <dsp:cNvPr id="0" name=""/>
        <dsp:cNvSpPr/>
      </dsp:nvSpPr>
      <dsp:spPr>
        <a:xfrm>
          <a:off x="4428862" y="3239663"/>
          <a:ext cx="2279034" cy="113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Reported Crime* (12/Months Reported)</a:t>
          </a:r>
        </a:p>
      </dsp:txBody>
      <dsp:txXfrm>
        <a:off x="4428862" y="3239663"/>
        <a:ext cx="2279034" cy="1139517"/>
      </dsp:txXfrm>
    </dsp:sp>
    <dsp:sp modelId="{C432EFE5-F878-4F08-A615-8297166A8623}">
      <dsp:nvSpPr>
        <dsp:cNvPr id="0" name=""/>
        <dsp:cNvSpPr/>
      </dsp:nvSpPr>
      <dsp:spPr>
        <a:xfrm>
          <a:off x="6616736" y="1621549"/>
          <a:ext cx="2279034" cy="11395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12 </a:t>
          </a:r>
          <a:r>
            <a:rPr lang="en-US" sz="1800" kern="1200"/>
            <a:t>Months Reported</a:t>
          </a:r>
        </a:p>
      </dsp:txBody>
      <dsp:txXfrm>
        <a:off x="6616736" y="1621549"/>
        <a:ext cx="2279034" cy="1139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4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9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7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4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4D34-9E85-46D7-9A5E-6DC58D18626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4D34-9E85-46D7-9A5E-6DC58D18626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A61A-E646-489B-9A50-E652772AE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A97F91-7397-491D-BE72-16B1326D5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017037"/>
              </p:ext>
            </p:extLst>
          </p:nvPr>
        </p:nvGraphicFramePr>
        <p:xfrm>
          <a:off x="1097378" y="428635"/>
          <a:ext cx="9997243" cy="6000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030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D. Kaplan</dc:creator>
  <cp:lastModifiedBy>Jacob D. Kaplan</cp:lastModifiedBy>
  <cp:revision>4</cp:revision>
  <dcterms:created xsi:type="dcterms:W3CDTF">2021-06-06T15:06:06Z</dcterms:created>
  <dcterms:modified xsi:type="dcterms:W3CDTF">2021-07-25T19:04:31Z</dcterms:modified>
</cp:coreProperties>
</file>