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65" r:id="rId6"/>
    <p:sldId id="270" r:id="rId7"/>
    <p:sldId id="257" r:id="rId8"/>
    <p:sldId id="258" r:id="rId9"/>
    <p:sldId id="267" r:id="rId10"/>
    <p:sldId id="274" r:id="rId11"/>
    <p:sldId id="275" r:id="rId12"/>
    <p:sldId id="260" r:id="rId13"/>
    <p:sldId id="272" r:id="rId14"/>
    <p:sldId id="273" r:id="rId15"/>
    <p:sldId id="268" r:id="rId16"/>
    <p:sldId id="262" r:id="rId17"/>
    <p:sldId id="269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B72C5-23A7-4DDF-BA48-ABCABC5C1FAF}" v="98" dt="2020-05-01T17:37:31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hivers" userId="9e378918-df39-4ef5-b70b-31902015fd86" providerId="ADAL" clId="{78DB72C5-23A7-4DDF-BA48-ABCABC5C1FAF}"/>
    <pc:docChg chg="undo custSel mod addSld delSld modSld">
      <pc:chgData name="Nathan Shivers" userId="9e378918-df39-4ef5-b70b-31902015fd86" providerId="ADAL" clId="{78DB72C5-23A7-4DDF-BA48-ABCABC5C1FAF}" dt="2020-05-01T17:39:28.427" v="3291" actId="1076"/>
      <pc:docMkLst>
        <pc:docMk/>
      </pc:docMkLst>
      <pc:sldChg chg="modSp mod">
        <pc:chgData name="Nathan Shivers" userId="9e378918-df39-4ef5-b70b-31902015fd86" providerId="ADAL" clId="{78DB72C5-23A7-4DDF-BA48-ABCABC5C1FAF}" dt="2020-05-01T17:39:28.427" v="3291" actId="1076"/>
        <pc:sldMkLst>
          <pc:docMk/>
          <pc:sldMk cId="3989371030" sldId="256"/>
        </pc:sldMkLst>
        <pc:spChg chg="mod">
          <ac:chgData name="Nathan Shivers" userId="9e378918-df39-4ef5-b70b-31902015fd86" providerId="ADAL" clId="{78DB72C5-23A7-4DDF-BA48-ABCABC5C1FAF}" dt="2020-05-01T14:20:51.601" v="1740" actId="20577"/>
          <ac:spMkLst>
            <pc:docMk/>
            <pc:sldMk cId="3989371030" sldId="256"/>
            <ac:spMk id="2" creationId="{908F7B77-1B57-4E35-B9A8-2B873C78CFE2}"/>
          </ac:spMkLst>
        </pc:spChg>
        <pc:spChg chg="mod">
          <ac:chgData name="Nathan Shivers" userId="9e378918-df39-4ef5-b70b-31902015fd86" providerId="ADAL" clId="{78DB72C5-23A7-4DDF-BA48-ABCABC5C1FAF}" dt="2020-04-29T22:50:00.445" v="433" actId="20577"/>
          <ac:spMkLst>
            <pc:docMk/>
            <pc:sldMk cId="3989371030" sldId="256"/>
            <ac:spMk id="3" creationId="{6E0C7E11-5A8A-4DCD-B5D1-457664CE0760}"/>
          </ac:spMkLst>
        </pc:spChg>
        <pc:spChg chg="mod">
          <ac:chgData name="Nathan Shivers" userId="9e378918-df39-4ef5-b70b-31902015fd86" providerId="ADAL" clId="{78DB72C5-23A7-4DDF-BA48-ABCABC5C1FAF}" dt="2020-05-01T17:39:28.427" v="3291" actId="1076"/>
          <ac:spMkLst>
            <pc:docMk/>
            <pc:sldMk cId="3989371030" sldId="256"/>
            <ac:spMk id="6" creationId="{B1A4431E-9D55-48D2-B05F-64755AB8F680}"/>
          </ac:spMkLst>
        </pc:spChg>
        <pc:picChg chg="mod">
          <ac:chgData name="Nathan Shivers" userId="9e378918-df39-4ef5-b70b-31902015fd86" providerId="ADAL" clId="{78DB72C5-23A7-4DDF-BA48-ABCABC5C1FAF}" dt="2020-05-01T17:39:24.105" v="3290" actId="1076"/>
          <ac:picMkLst>
            <pc:docMk/>
            <pc:sldMk cId="3989371030" sldId="256"/>
            <ac:picMk id="4" creationId="{058821C5-D7E6-4E80-B663-05E5D6EF57D9}"/>
          </ac:picMkLst>
        </pc:picChg>
      </pc:sldChg>
      <pc:sldChg chg="modSp mod">
        <pc:chgData name="Nathan Shivers" userId="9e378918-df39-4ef5-b70b-31902015fd86" providerId="ADAL" clId="{78DB72C5-23A7-4DDF-BA48-ABCABC5C1FAF}" dt="2020-05-01T17:38:09.085" v="3217" actId="1076"/>
        <pc:sldMkLst>
          <pc:docMk/>
          <pc:sldMk cId="2860740323" sldId="257"/>
        </pc:sldMkLst>
        <pc:picChg chg="mod">
          <ac:chgData name="Nathan Shivers" userId="9e378918-df39-4ef5-b70b-31902015fd86" providerId="ADAL" clId="{78DB72C5-23A7-4DDF-BA48-ABCABC5C1FAF}" dt="2020-05-01T17:38:09.085" v="3217" actId="1076"/>
          <ac:picMkLst>
            <pc:docMk/>
            <pc:sldMk cId="2860740323" sldId="257"/>
            <ac:picMk id="6" creationId="{0AF39EA0-AB45-4AF0-97C8-1891A5917D01}"/>
          </ac:picMkLst>
        </pc:picChg>
      </pc:sldChg>
      <pc:sldChg chg="addSp delSp modSp mod">
        <pc:chgData name="Nathan Shivers" userId="9e378918-df39-4ef5-b70b-31902015fd86" providerId="ADAL" clId="{78DB72C5-23A7-4DDF-BA48-ABCABC5C1FAF}" dt="2020-05-01T17:38:20.281" v="3229" actId="1076"/>
        <pc:sldMkLst>
          <pc:docMk/>
          <pc:sldMk cId="1700736582" sldId="258"/>
        </pc:sldMkLst>
        <pc:spChg chg="add del mod">
          <ac:chgData name="Nathan Shivers" userId="9e378918-df39-4ef5-b70b-31902015fd86" providerId="ADAL" clId="{78DB72C5-23A7-4DDF-BA48-ABCABC5C1FAF}" dt="2020-04-30T01:59:02.640" v="889"/>
          <ac:spMkLst>
            <pc:docMk/>
            <pc:sldMk cId="1700736582" sldId="258"/>
            <ac:spMk id="4" creationId="{DC5BF843-E85D-453C-8588-2DE8776F1A27}"/>
          </ac:spMkLst>
        </pc:spChg>
        <pc:picChg chg="add mod">
          <ac:chgData name="Nathan Shivers" userId="9e378918-df39-4ef5-b70b-31902015fd86" providerId="ADAL" clId="{78DB72C5-23A7-4DDF-BA48-ABCABC5C1FAF}" dt="2020-05-01T17:38:20.281" v="3229" actId="1076"/>
          <ac:picMkLst>
            <pc:docMk/>
            <pc:sldMk cId="1700736582" sldId="258"/>
            <ac:picMk id="5" creationId="{A8221FD8-A158-4EE3-80DC-96E7089D8E87}"/>
          </ac:picMkLst>
        </pc:picChg>
        <pc:picChg chg="del mod">
          <ac:chgData name="Nathan Shivers" userId="9e378918-df39-4ef5-b70b-31902015fd86" providerId="ADAL" clId="{78DB72C5-23A7-4DDF-BA48-ABCABC5C1FAF}" dt="2020-04-30T01:59:00.357" v="888" actId="478"/>
          <ac:picMkLst>
            <pc:docMk/>
            <pc:sldMk cId="1700736582" sldId="258"/>
            <ac:picMk id="9" creationId="{5338440E-FB1A-44C2-A868-FD352FE005E6}"/>
          </ac:picMkLst>
        </pc:picChg>
      </pc:sldChg>
      <pc:sldChg chg="del">
        <pc:chgData name="Nathan Shivers" userId="9e378918-df39-4ef5-b70b-31902015fd86" providerId="ADAL" clId="{78DB72C5-23A7-4DDF-BA48-ABCABC5C1FAF}" dt="2020-04-29T00:40:59.857" v="47" actId="2696"/>
        <pc:sldMkLst>
          <pc:docMk/>
          <pc:sldMk cId="1345242125" sldId="259"/>
        </pc:sldMkLst>
      </pc:sldChg>
      <pc:sldChg chg="addSp delSp modSp mod delAnim modAnim">
        <pc:chgData name="Nathan Shivers" userId="9e378918-df39-4ef5-b70b-31902015fd86" providerId="ADAL" clId="{78DB72C5-23A7-4DDF-BA48-ABCABC5C1FAF}" dt="2020-05-01T02:06:45.220" v="1712"/>
        <pc:sldMkLst>
          <pc:docMk/>
          <pc:sldMk cId="2344356314" sldId="260"/>
        </pc:sldMkLst>
        <pc:spChg chg="mod">
          <ac:chgData name="Nathan Shivers" userId="9e378918-df39-4ef5-b70b-31902015fd86" providerId="ADAL" clId="{78DB72C5-23A7-4DDF-BA48-ABCABC5C1FAF}" dt="2020-05-01T01:51:47.862" v="1695" actId="1076"/>
          <ac:spMkLst>
            <pc:docMk/>
            <pc:sldMk cId="2344356314" sldId="260"/>
            <ac:spMk id="2" creationId="{787E6D3F-8370-41CA-B89A-C8A6F27FD446}"/>
          </ac:spMkLst>
        </pc:spChg>
        <pc:spChg chg="add del mod">
          <ac:chgData name="Nathan Shivers" userId="9e378918-df39-4ef5-b70b-31902015fd86" providerId="ADAL" clId="{78DB72C5-23A7-4DDF-BA48-ABCABC5C1FAF}" dt="2020-04-30T01:39:54.590" v="860"/>
          <ac:spMkLst>
            <pc:docMk/>
            <pc:sldMk cId="2344356314" sldId="260"/>
            <ac:spMk id="4" creationId="{39D79083-7A4C-4DCF-98ED-E7EBCF06DF9D}"/>
          </ac:spMkLst>
        </pc:spChg>
        <pc:spChg chg="add del mod">
          <ac:chgData name="Nathan Shivers" userId="9e378918-df39-4ef5-b70b-31902015fd86" providerId="ADAL" clId="{78DB72C5-23A7-4DDF-BA48-ABCABC5C1FAF}" dt="2020-04-29T00:34:13.200" v="1"/>
          <ac:spMkLst>
            <pc:docMk/>
            <pc:sldMk cId="2344356314" sldId="260"/>
            <ac:spMk id="4" creationId="{F20B6126-4C8F-468C-8260-64EB82B96B45}"/>
          </ac:spMkLst>
        </pc:spChg>
        <pc:spChg chg="add del mod">
          <ac:chgData name="Nathan Shivers" userId="9e378918-df39-4ef5-b70b-31902015fd86" providerId="ADAL" clId="{78DB72C5-23A7-4DDF-BA48-ABCABC5C1FAF}" dt="2020-04-30T01:45:55.185" v="876"/>
          <ac:spMkLst>
            <pc:docMk/>
            <pc:sldMk cId="2344356314" sldId="260"/>
            <ac:spMk id="10" creationId="{87425106-556B-483C-B665-26C098D5D661}"/>
          </ac:spMkLst>
        </pc:spChg>
        <pc:picChg chg="add mod modCrop">
          <ac:chgData name="Nathan Shivers" userId="9e378918-df39-4ef5-b70b-31902015fd86" providerId="ADAL" clId="{78DB72C5-23A7-4DDF-BA48-ABCABC5C1FAF}" dt="2020-05-01T02:06:45.220" v="1712"/>
          <ac:picMkLst>
            <pc:docMk/>
            <pc:sldMk cId="2344356314" sldId="260"/>
            <ac:picMk id="3" creationId="{DF102054-DC24-4C9B-80C3-E6815124BE70}"/>
          </ac:picMkLst>
        </pc:picChg>
        <pc:picChg chg="add del mod">
          <ac:chgData name="Nathan Shivers" userId="9e378918-df39-4ef5-b70b-31902015fd86" providerId="ADAL" clId="{78DB72C5-23A7-4DDF-BA48-ABCABC5C1FAF}" dt="2020-04-30T01:12:51.974" v="802" actId="478"/>
          <ac:picMkLst>
            <pc:docMk/>
            <pc:sldMk cId="2344356314" sldId="260"/>
            <ac:picMk id="5" creationId="{AF74950F-8759-48DD-A92A-39457E4ABBE4}"/>
          </ac:picMkLst>
        </pc:picChg>
        <pc:picChg chg="add del mod">
          <ac:chgData name="Nathan Shivers" userId="9e378918-df39-4ef5-b70b-31902015fd86" providerId="ADAL" clId="{78DB72C5-23A7-4DDF-BA48-ABCABC5C1FAF}" dt="2020-04-30T01:12:50.264" v="800" actId="478"/>
          <ac:picMkLst>
            <pc:docMk/>
            <pc:sldMk cId="2344356314" sldId="260"/>
            <ac:picMk id="6" creationId="{495383A8-0EDA-4A6D-9B4C-04CFFC027F0F}"/>
          </ac:picMkLst>
        </pc:picChg>
        <pc:picChg chg="add del mod">
          <ac:chgData name="Nathan Shivers" userId="9e378918-df39-4ef5-b70b-31902015fd86" providerId="ADAL" clId="{78DB72C5-23A7-4DDF-BA48-ABCABC5C1FAF}" dt="2020-04-30T01:12:51.091" v="801" actId="478"/>
          <ac:picMkLst>
            <pc:docMk/>
            <pc:sldMk cId="2344356314" sldId="260"/>
            <ac:picMk id="7" creationId="{874C04EB-9523-4E27-9ED5-4E3E9A8CE6C5}"/>
          </ac:picMkLst>
        </pc:picChg>
        <pc:picChg chg="add del mod">
          <ac:chgData name="Nathan Shivers" userId="9e378918-df39-4ef5-b70b-31902015fd86" providerId="ADAL" clId="{78DB72C5-23A7-4DDF-BA48-ABCABC5C1FAF}" dt="2020-04-30T01:45:41.925" v="875" actId="478"/>
          <ac:picMkLst>
            <pc:docMk/>
            <pc:sldMk cId="2344356314" sldId="260"/>
            <ac:picMk id="8" creationId="{0EBD69AC-D8ED-4AFE-AD0A-E4952B1F453A}"/>
          </ac:picMkLst>
        </pc:picChg>
        <pc:picChg chg="del">
          <ac:chgData name="Nathan Shivers" userId="9e378918-df39-4ef5-b70b-31902015fd86" providerId="ADAL" clId="{78DB72C5-23A7-4DDF-BA48-ABCABC5C1FAF}" dt="2020-04-29T00:34:09.484" v="0" actId="478"/>
          <ac:picMkLst>
            <pc:docMk/>
            <pc:sldMk cId="2344356314" sldId="260"/>
            <ac:picMk id="9" creationId="{1F528DCF-0545-4087-AEC9-43CAC28FAD1A}"/>
          </ac:picMkLst>
        </pc:picChg>
        <pc:picChg chg="add mod">
          <ac:chgData name="Nathan Shivers" userId="9e378918-df39-4ef5-b70b-31902015fd86" providerId="ADAL" clId="{78DB72C5-23A7-4DDF-BA48-ABCABC5C1FAF}" dt="2020-04-30T23:34:13.145" v="1116" actId="1076"/>
          <ac:picMkLst>
            <pc:docMk/>
            <pc:sldMk cId="2344356314" sldId="260"/>
            <ac:picMk id="11" creationId="{03D03863-645C-4613-B494-10F4B4F3BEE7}"/>
          </ac:picMkLst>
        </pc:picChg>
        <pc:picChg chg="add mod">
          <ac:chgData name="Nathan Shivers" userId="9e378918-df39-4ef5-b70b-31902015fd86" providerId="ADAL" clId="{78DB72C5-23A7-4DDF-BA48-ABCABC5C1FAF}" dt="2020-04-30T23:34:10.845" v="1115" actId="1076"/>
          <ac:picMkLst>
            <pc:docMk/>
            <pc:sldMk cId="2344356314" sldId="260"/>
            <ac:picMk id="12" creationId="{42BAA322-2D91-44D3-B980-8E494BD0A2DE}"/>
          </ac:picMkLst>
        </pc:picChg>
      </pc:sldChg>
      <pc:sldChg chg="addSp delSp modSp del mod modAnim">
        <pc:chgData name="Nathan Shivers" userId="9e378918-df39-4ef5-b70b-31902015fd86" providerId="ADAL" clId="{78DB72C5-23A7-4DDF-BA48-ABCABC5C1FAF}" dt="2020-04-30T01:50:20.020" v="887" actId="2696"/>
        <pc:sldMkLst>
          <pc:docMk/>
          <pc:sldMk cId="2616696219" sldId="261"/>
        </pc:sldMkLst>
        <pc:spChg chg="add del mod">
          <ac:chgData name="Nathan Shivers" userId="9e378918-df39-4ef5-b70b-31902015fd86" providerId="ADAL" clId="{78DB72C5-23A7-4DDF-BA48-ABCABC5C1FAF}" dt="2020-04-29T01:20:27.738" v="52"/>
          <ac:spMkLst>
            <pc:docMk/>
            <pc:sldMk cId="2616696219" sldId="261"/>
            <ac:spMk id="4" creationId="{52A105D8-C73A-44D2-917F-23BECC7DFE3B}"/>
          </ac:spMkLst>
        </pc:spChg>
        <pc:picChg chg="del">
          <ac:chgData name="Nathan Shivers" userId="9e378918-df39-4ef5-b70b-31902015fd86" providerId="ADAL" clId="{78DB72C5-23A7-4DDF-BA48-ABCABC5C1FAF}" dt="2020-04-29T01:20:25.100" v="51" actId="478"/>
          <ac:picMkLst>
            <pc:docMk/>
            <pc:sldMk cId="2616696219" sldId="261"/>
            <ac:picMk id="5" creationId="{FB86E49F-1D73-4940-98C3-648E98E2D4B1}"/>
          </ac:picMkLst>
        </pc:picChg>
        <pc:picChg chg="add mod">
          <ac:chgData name="Nathan Shivers" userId="9e378918-df39-4ef5-b70b-31902015fd86" providerId="ADAL" clId="{78DB72C5-23A7-4DDF-BA48-ABCABC5C1FAF}" dt="2020-04-29T01:20:35.587" v="54" actId="1076"/>
          <ac:picMkLst>
            <pc:docMk/>
            <pc:sldMk cId="2616696219" sldId="261"/>
            <ac:picMk id="6" creationId="{BE30A0AB-554B-491F-BF5F-B41E53BC3241}"/>
          </ac:picMkLst>
        </pc:picChg>
        <pc:picChg chg="add mod">
          <ac:chgData name="Nathan Shivers" userId="9e378918-df39-4ef5-b70b-31902015fd86" providerId="ADAL" clId="{78DB72C5-23A7-4DDF-BA48-ABCABC5C1FAF}" dt="2020-04-29T01:21:17.899" v="57" actId="1076"/>
          <ac:picMkLst>
            <pc:docMk/>
            <pc:sldMk cId="2616696219" sldId="261"/>
            <ac:picMk id="7" creationId="{F0070F24-08CF-4D40-9101-A29B8D166636}"/>
          </ac:picMkLst>
        </pc:picChg>
        <pc:picChg chg="add mod">
          <ac:chgData name="Nathan Shivers" userId="9e378918-df39-4ef5-b70b-31902015fd86" providerId="ADAL" clId="{78DB72C5-23A7-4DDF-BA48-ABCABC5C1FAF}" dt="2020-04-29T01:21:44.187" v="60" actId="1076"/>
          <ac:picMkLst>
            <pc:docMk/>
            <pc:sldMk cId="2616696219" sldId="261"/>
            <ac:picMk id="8" creationId="{F168C103-41D5-4088-AEC3-BF55FA3581A5}"/>
          </ac:picMkLst>
        </pc:picChg>
      </pc:sldChg>
      <pc:sldChg chg="addSp delSp modSp mod">
        <pc:chgData name="Nathan Shivers" userId="9e378918-df39-4ef5-b70b-31902015fd86" providerId="ADAL" clId="{78DB72C5-23A7-4DDF-BA48-ABCABC5C1FAF}" dt="2020-05-01T17:39:13.205" v="3289" actId="1076"/>
        <pc:sldMkLst>
          <pc:docMk/>
          <pc:sldMk cId="3036535223" sldId="262"/>
        </pc:sldMkLst>
        <pc:spChg chg="add del mod">
          <ac:chgData name="Nathan Shivers" userId="9e378918-df39-4ef5-b70b-31902015fd86" providerId="ADAL" clId="{78DB72C5-23A7-4DDF-BA48-ABCABC5C1FAF}" dt="2020-05-01T17:24:04.041" v="3161"/>
          <ac:spMkLst>
            <pc:docMk/>
            <pc:sldMk cId="3036535223" sldId="262"/>
            <ac:spMk id="4" creationId="{1D7EDF76-3B76-46C2-B07F-42228B7E9DCB}"/>
          </ac:spMkLst>
        </pc:spChg>
        <pc:spChg chg="add del mod">
          <ac:chgData name="Nathan Shivers" userId="9e378918-df39-4ef5-b70b-31902015fd86" providerId="ADAL" clId="{78DB72C5-23A7-4DDF-BA48-ABCABC5C1FAF}" dt="2020-04-30T00:13:23.928" v="746"/>
          <ac:spMkLst>
            <pc:docMk/>
            <pc:sldMk cId="3036535223" sldId="262"/>
            <ac:spMk id="5" creationId="{DF1E6263-1CB4-4075-A9DE-1E830081862C}"/>
          </ac:spMkLst>
        </pc:spChg>
        <pc:picChg chg="del mod">
          <ac:chgData name="Nathan Shivers" userId="9e378918-df39-4ef5-b70b-31902015fd86" providerId="ADAL" clId="{78DB72C5-23A7-4DDF-BA48-ABCABC5C1FAF}" dt="2020-04-30T00:13:07.719" v="745" actId="478"/>
          <ac:picMkLst>
            <pc:docMk/>
            <pc:sldMk cId="3036535223" sldId="262"/>
            <ac:picMk id="4" creationId="{3E6C3D37-B1F1-415A-90AB-32D6411657D4}"/>
          </ac:picMkLst>
        </pc:picChg>
        <pc:picChg chg="add mod">
          <ac:chgData name="Nathan Shivers" userId="9e378918-df39-4ef5-b70b-31902015fd86" providerId="ADAL" clId="{78DB72C5-23A7-4DDF-BA48-ABCABC5C1FAF}" dt="2020-05-01T17:39:13.205" v="3289" actId="1076"/>
          <ac:picMkLst>
            <pc:docMk/>
            <pc:sldMk cId="3036535223" sldId="262"/>
            <ac:picMk id="5" creationId="{B30BC537-6A84-444C-A0E2-D4C7CB1F8C34}"/>
          </ac:picMkLst>
        </pc:picChg>
        <pc:picChg chg="add del mod">
          <ac:chgData name="Nathan Shivers" userId="9e378918-df39-4ef5-b70b-31902015fd86" providerId="ADAL" clId="{78DB72C5-23A7-4DDF-BA48-ABCABC5C1FAF}" dt="2020-05-01T17:24:02.546" v="3160" actId="478"/>
          <ac:picMkLst>
            <pc:docMk/>
            <pc:sldMk cId="3036535223" sldId="262"/>
            <ac:picMk id="6" creationId="{A4FE85F0-7524-46DA-B646-9BA95CBCE777}"/>
          </ac:picMkLst>
        </pc:picChg>
      </pc:sldChg>
      <pc:sldChg chg="addSp delSp modSp del mod">
        <pc:chgData name="Nathan Shivers" userId="9e378918-df39-4ef5-b70b-31902015fd86" providerId="ADAL" clId="{78DB72C5-23A7-4DDF-BA48-ABCABC5C1FAF}" dt="2020-04-30T23:46:35.382" v="1661" actId="2696"/>
        <pc:sldMkLst>
          <pc:docMk/>
          <pc:sldMk cId="3605401860" sldId="263"/>
        </pc:sldMkLst>
        <pc:spChg chg="mod">
          <ac:chgData name="Nathan Shivers" userId="9e378918-df39-4ef5-b70b-31902015fd86" providerId="ADAL" clId="{78DB72C5-23A7-4DDF-BA48-ABCABC5C1FAF}" dt="2020-04-29T01:50:51.225" v="378"/>
          <ac:spMkLst>
            <pc:docMk/>
            <pc:sldMk cId="3605401860" sldId="263"/>
            <ac:spMk id="2" creationId="{05737DB9-1B74-4B88-9256-CB365C973B3A}"/>
          </ac:spMkLst>
        </pc:spChg>
        <pc:spChg chg="mod">
          <ac:chgData name="Nathan Shivers" userId="9e378918-df39-4ef5-b70b-31902015fd86" providerId="ADAL" clId="{78DB72C5-23A7-4DDF-BA48-ABCABC5C1FAF}" dt="2020-04-29T01:51:30.125" v="383" actId="1076"/>
          <ac:spMkLst>
            <pc:docMk/>
            <pc:sldMk cId="3605401860" sldId="263"/>
            <ac:spMk id="5" creationId="{EE57A842-3E0F-457F-85A1-D8BB34A06EF1}"/>
          </ac:spMkLst>
        </pc:spChg>
        <pc:spChg chg="add del mod">
          <ac:chgData name="Nathan Shivers" userId="9e378918-df39-4ef5-b70b-31902015fd86" providerId="ADAL" clId="{78DB72C5-23A7-4DDF-BA48-ABCABC5C1FAF}" dt="2020-04-29T01:50:59.261" v="379"/>
          <ac:spMkLst>
            <pc:docMk/>
            <pc:sldMk cId="3605401860" sldId="263"/>
            <ac:spMk id="6" creationId="{6AF69E3D-9DF4-4FC3-8720-97D056127F83}"/>
          </ac:spMkLst>
        </pc:spChg>
        <pc:spChg chg="add del mod">
          <ac:chgData name="Nathan Shivers" userId="9e378918-df39-4ef5-b70b-31902015fd86" providerId="ADAL" clId="{78DB72C5-23A7-4DDF-BA48-ABCABC5C1FAF}" dt="2020-04-29T01:51:08.928" v="381"/>
          <ac:spMkLst>
            <pc:docMk/>
            <pc:sldMk cId="3605401860" sldId="263"/>
            <ac:spMk id="9" creationId="{14AC6B2B-AD6F-4B4A-9480-53C85853948F}"/>
          </ac:spMkLst>
        </pc:spChg>
        <pc:picChg chg="del">
          <ac:chgData name="Nathan Shivers" userId="9e378918-df39-4ef5-b70b-31902015fd86" providerId="ADAL" clId="{78DB72C5-23A7-4DDF-BA48-ABCABC5C1FAF}" dt="2020-04-29T01:50:21.205" v="356" actId="478"/>
          <ac:picMkLst>
            <pc:docMk/>
            <pc:sldMk cId="3605401860" sldId="263"/>
            <ac:picMk id="4" creationId="{DD628F78-3EDD-4409-9C65-12380A0C02E6}"/>
          </ac:picMkLst>
        </pc:picChg>
        <pc:picChg chg="add del mod">
          <ac:chgData name="Nathan Shivers" userId="9e378918-df39-4ef5-b70b-31902015fd86" providerId="ADAL" clId="{78DB72C5-23A7-4DDF-BA48-ABCABC5C1FAF}" dt="2020-04-29T01:51:00.609" v="380" actId="478"/>
          <ac:picMkLst>
            <pc:docMk/>
            <pc:sldMk cId="3605401860" sldId="263"/>
            <ac:picMk id="7" creationId="{EFB77867-4ED0-4376-9131-0817F85B005C}"/>
          </ac:picMkLst>
        </pc:picChg>
        <pc:picChg chg="add mod">
          <ac:chgData name="Nathan Shivers" userId="9e378918-df39-4ef5-b70b-31902015fd86" providerId="ADAL" clId="{78DB72C5-23A7-4DDF-BA48-ABCABC5C1FAF}" dt="2020-04-29T01:51:12.235" v="382" actId="1076"/>
          <ac:picMkLst>
            <pc:docMk/>
            <pc:sldMk cId="3605401860" sldId="263"/>
            <ac:picMk id="10" creationId="{B722FB26-DAF2-4C0B-BEE2-FBBF3760AB83}"/>
          </ac:picMkLst>
        </pc:picChg>
      </pc:sldChg>
      <pc:sldChg chg="addSp delSp modSp del mod">
        <pc:chgData name="Nathan Shivers" userId="9e378918-df39-4ef5-b70b-31902015fd86" providerId="ADAL" clId="{78DB72C5-23A7-4DDF-BA48-ABCABC5C1FAF}" dt="2020-04-30T23:46:39.176" v="1662" actId="2696"/>
        <pc:sldMkLst>
          <pc:docMk/>
          <pc:sldMk cId="1797395674" sldId="264"/>
        </pc:sldMkLst>
        <pc:spChg chg="mod">
          <ac:chgData name="Nathan Shivers" userId="9e378918-df39-4ef5-b70b-31902015fd86" providerId="ADAL" clId="{78DB72C5-23A7-4DDF-BA48-ABCABC5C1FAF}" dt="2020-04-29T01:51:38.535" v="384" actId="20577"/>
          <ac:spMkLst>
            <pc:docMk/>
            <pc:sldMk cId="1797395674" sldId="264"/>
            <ac:spMk id="2" creationId="{9B96BEFD-B0D8-4CD3-918F-E685352AE65B}"/>
          </ac:spMkLst>
        </pc:spChg>
        <pc:spChg chg="mod">
          <ac:chgData name="Nathan Shivers" userId="9e378918-df39-4ef5-b70b-31902015fd86" providerId="ADAL" clId="{78DB72C5-23A7-4DDF-BA48-ABCABC5C1FAF}" dt="2020-04-29T01:51:42.651" v="385" actId="1076"/>
          <ac:spMkLst>
            <pc:docMk/>
            <pc:sldMk cId="1797395674" sldId="264"/>
            <ac:spMk id="5" creationId="{2AF4DAC2-292A-48F0-A63E-C4DFB9B3F9A2}"/>
          </ac:spMkLst>
        </pc:spChg>
        <pc:spChg chg="add del mod">
          <ac:chgData name="Nathan Shivers" userId="9e378918-df39-4ef5-b70b-31902015fd86" providerId="ADAL" clId="{78DB72C5-23A7-4DDF-BA48-ABCABC5C1FAF}" dt="2020-04-29T01:48:46.110" v="354"/>
          <ac:spMkLst>
            <pc:docMk/>
            <pc:sldMk cId="1797395674" sldId="264"/>
            <ac:spMk id="6" creationId="{05CDB2C4-4E10-48ED-8FA0-60A9CD78F134}"/>
          </ac:spMkLst>
        </pc:spChg>
        <pc:picChg chg="del">
          <ac:chgData name="Nathan Shivers" userId="9e378918-df39-4ef5-b70b-31902015fd86" providerId="ADAL" clId="{78DB72C5-23A7-4DDF-BA48-ABCABC5C1FAF}" dt="2020-04-29T01:48:43.664" v="353" actId="478"/>
          <ac:picMkLst>
            <pc:docMk/>
            <pc:sldMk cId="1797395674" sldId="264"/>
            <ac:picMk id="4" creationId="{EADC6E70-5F2C-435C-8A63-21D59F3F5615}"/>
          </ac:picMkLst>
        </pc:picChg>
        <pc:picChg chg="add mod">
          <ac:chgData name="Nathan Shivers" userId="9e378918-df39-4ef5-b70b-31902015fd86" providerId="ADAL" clId="{78DB72C5-23A7-4DDF-BA48-ABCABC5C1FAF}" dt="2020-04-29T01:49:03.431" v="355" actId="1076"/>
          <ac:picMkLst>
            <pc:docMk/>
            <pc:sldMk cId="1797395674" sldId="264"/>
            <ac:picMk id="7" creationId="{4A1DB121-B0D8-438B-B380-FD4C1E5A468B}"/>
          </ac:picMkLst>
        </pc:picChg>
      </pc:sldChg>
      <pc:sldChg chg="addSp delSp modSp mod setBg modNotesTx">
        <pc:chgData name="Nathan Shivers" userId="9e378918-df39-4ef5-b70b-31902015fd86" providerId="ADAL" clId="{78DB72C5-23A7-4DDF-BA48-ABCABC5C1FAF}" dt="2020-05-01T14:30:56.698" v="2618" actId="20577"/>
        <pc:sldMkLst>
          <pc:docMk/>
          <pc:sldMk cId="998561853" sldId="265"/>
        </pc:sldMkLst>
        <pc:spChg chg="mod">
          <ac:chgData name="Nathan Shivers" userId="9e378918-df39-4ef5-b70b-31902015fd86" providerId="ADAL" clId="{78DB72C5-23A7-4DDF-BA48-ABCABC5C1FAF}" dt="2020-04-30T01:06:42.064" v="764" actId="26606"/>
          <ac:spMkLst>
            <pc:docMk/>
            <pc:sldMk cId="998561853" sldId="265"/>
            <ac:spMk id="2" creationId="{A3EC05A9-3A1B-48E3-8E64-635CBB4C7932}"/>
          </ac:spMkLst>
        </pc:spChg>
        <pc:spChg chg="mod">
          <ac:chgData name="Nathan Shivers" userId="9e378918-df39-4ef5-b70b-31902015fd86" providerId="ADAL" clId="{78DB72C5-23A7-4DDF-BA48-ABCABC5C1FAF}" dt="2020-04-30T01:06:42.064" v="764" actId="26606"/>
          <ac:spMkLst>
            <pc:docMk/>
            <pc:sldMk cId="998561853" sldId="265"/>
            <ac:spMk id="3" creationId="{5B50D47E-3906-42B7-84FB-43AD00EF6C73}"/>
          </ac:spMkLst>
        </pc:spChg>
        <pc:picChg chg="add del mod modCrop">
          <ac:chgData name="Nathan Shivers" userId="9e378918-df39-4ef5-b70b-31902015fd86" providerId="ADAL" clId="{78DB72C5-23A7-4DDF-BA48-ABCABC5C1FAF}" dt="2020-05-01T01:51:31.856" v="1693" actId="478"/>
          <ac:picMkLst>
            <pc:docMk/>
            <pc:sldMk cId="998561853" sldId="265"/>
            <ac:picMk id="4" creationId="{B182F3C5-0064-4CE5-93C2-3E005D713D8A}"/>
          </ac:picMkLst>
        </pc:picChg>
        <pc:picChg chg="add del">
          <ac:chgData name="Nathan Shivers" userId="9e378918-df39-4ef5-b70b-31902015fd86" providerId="ADAL" clId="{78DB72C5-23A7-4DDF-BA48-ABCABC5C1FAF}" dt="2020-05-01T01:50:19.020" v="1679"/>
          <ac:picMkLst>
            <pc:docMk/>
            <pc:sldMk cId="998561853" sldId="265"/>
            <ac:picMk id="5" creationId="{8B1718B9-D7CE-400C-86F4-FC6D68B3E50C}"/>
          </ac:picMkLst>
        </pc:picChg>
        <pc:picChg chg="add mod modCrop">
          <ac:chgData name="Nathan Shivers" userId="9e378918-df39-4ef5-b70b-31902015fd86" providerId="ADAL" clId="{78DB72C5-23A7-4DDF-BA48-ABCABC5C1FAF}" dt="2020-05-01T01:51:35.769" v="1694" actId="1076"/>
          <ac:picMkLst>
            <pc:docMk/>
            <pc:sldMk cId="998561853" sldId="265"/>
            <ac:picMk id="6" creationId="{F8EB4A6A-C0B7-4212-BEC5-B9A5A579D59A}"/>
          </ac:picMkLst>
        </pc:picChg>
      </pc:sldChg>
      <pc:sldChg chg="del">
        <pc:chgData name="Nathan Shivers" userId="9e378918-df39-4ef5-b70b-31902015fd86" providerId="ADAL" clId="{78DB72C5-23A7-4DDF-BA48-ABCABC5C1FAF}" dt="2020-04-29T01:42:56.052" v="334" actId="2696"/>
        <pc:sldMkLst>
          <pc:docMk/>
          <pc:sldMk cId="2756427151" sldId="266"/>
        </pc:sldMkLst>
      </pc:sldChg>
      <pc:sldChg chg="addSp delSp modSp mod delAnim modAnim">
        <pc:chgData name="Nathan Shivers" userId="9e378918-df39-4ef5-b70b-31902015fd86" providerId="ADAL" clId="{78DB72C5-23A7-4DDF-BA48-ABCABC5C1FAF}" dt="2020-05-01T17:38:29.919" v="3241" actId="1076"/>
        <pc:sldMkLst>
          <pc:docMk/>
          <pc:sldMk cId="731608480" sldId="267"/>
        </pc:sldMkLst>
        <pc:spChg chg="add del mod">
          <ac:chgData name="Nathan Shivers" userId="9e378918-df39-4ef5-b70b-31902015fd86" providerId="ADAL" clId="{78DB72C5-23A7-4DDF-BA48-ABCABC5C1FAF}" dt="2020-05-01T17:25:39.930" v="3164"/>
          <ac:spMkLst>
            <pc:docMk/>
            <pc:sldMk cId="731608480" sldId="267"/>
            <ac:spMk id="5" creationId="{B6ACEBDE-A273-44DF-BBA3-464B4D9EBDDB}"/>
          </ac:spMkLst>
        </pc:spChg>
        <pc:picChg chg="add del mod">
          <ac:chgData name="Nathan Shivers" userId="9e378918-df39-4ef5-b70b-31902015fd86" providerId="ADAL" clId="{78DB72C5-23A7-4DDF-BA48-ABCABC5C1FAF}" dt="2020-04-29T00:39:29.597" v="39" actId="478"/>
          <ac:picMkLst>
            <pc:docMk/>
            <pc:sldMk cId="731608480" sldId="267"/>
            <ac:picMk id="3" creationId="{4E0C3C5E-A0AB-4B5E-B860-CB50826889E1}"/>
          </ac:picMkLst>
        </pc:picChg>
        <pc:picChg chg="del mod">
          <ac:chgData name="Nathan Shivers" userId="9e378918-df39-4ef5-b70b-31902015fd86" providerId="ADAL" clId="{78DB72C5-23A7-4DDF-BA48-ABCABC5C1FAF}" dt="2020-05-01T17:25:37.792" v="3163" actId="478"/>
          <ac:picMkLst>
            <pc:docMk/>
            <pc:sldMk cId="731608480" sldId="267"/>
            <ac:picMk id="4" creationId="{C9EE4127-78DD-47C6-B10B-8D32C89CD24E}"/>
          </ac:picMkLst>
        </pc:picChg>
        <pc:picChg chg="add del mod">
          <ac:chgData name="Nathan Shivers" userId="9e378918-df39-4ef5-b70b-31902015fd86" providerId="ADAL" clId="{78DB72C5-23A7-4DDF-BA48-ABCABC5C1FAF}" dt="2020-04-30T23:48:07.001" v="1672" actId="478"/>
          <ac:picMkLst>
            <pc:docMk/>
            <pc:sldMk cId="731608480" sldId="267"/>
            <ac:picMk id="5" creationId="{44426E01-2564-47E3-BE3A-E64498A8621E}"/>
          </ac:picMkLst>
        </pc:picChg>
        <pc:picChg chg="add mod">
          <ac:chgData name="Nathan Shivers" userId="9e378918-df39-4ef5-b70b-31902015fd86" providerId="ADAL" clId="{78DB72C5-23A7-4DDF-BA48-ABCABC5C1FAF}" dt="2020-05-01T17:38:29.919" v="3241" actId="1076"/>
          <ac:picMkLst>
            <pc:docMk/>
            <pc:sldMk cId="731608480" sldId="267"/>
            <ac:picMk id="6" creationId="{D8424D8F-1733-4AF6-A986-321C3FF43F31}"/>
          </ac:picMkLst>
        </pc:picChg>
        <pc:picChg chg="add del mod">
          <ac:chgData name="Nathan Shivers" userId="9e378918-df39-4ef5-b70b-31902015fd86" providerId="ADAL" clId="{78DB72C5-23A7-4DDF-BA48-ABCABC5C1FAF}" dt="2020-04-30T23:47:42.156" v="1669" actId="478"/>
          <ac:picMkLst>
            <pc:docMk/>
            <pc:sldMk cId="731608480" sldId="267"/>
            <ac:picMk id="6" creationId="{FF55C71C-FCBD-443E-95F1-DA281DF48925}"/>
          </ac:picMkLst>
        </pc:picChg>
      </pc:sldChg>
      <pc:sldChg chg="addSp delSp modSp mod">
        <pc:chgData name="Nathan Shivers" userId="9e378918-df39-4ef5-b70b-31902015fd86" providerId="ADAL" clId="{78DB72C5-23A7-4DDF-BA48-ABCABC5C1FAF}" dt="2020-05-01T17:39:02.191" v="3277" actId="1076"/>
        <pc:sldMkLst>
          <pc:docMk/>
          <pc:sldMk cId="3417863365" sldId="268"/>
        </pc:sldMkLst>
        <pc:spChg chg="add del mod">
          <ac:chgData name="Nathan Shivers" userId="9e378918-df39-4ef5-b70b-31902015fd86" providerId="ADAL" clId="{78DB72C5-23A7-4DDF-BA48-ABCABC5C1FAF}" dt="2020-04-30T01:10:49.533" v="766"/>
          <ac:spMkLst>
            <pc:docMk/>
            <pc:sldMk cId="3417863365" sldId="268"/>
            <ac:spMk id="5" creationId="{362247CB-2A04-485C-81DD-7EB6182648C5}"/>
          </ac:spMkLst>
        </pc:spChg>
        <pc:picChg chg="del">
          <ac:chgData name="Nathan Shivers" userId="9e378918-df39-4ef5-b70b-31902015fd86" providerId="ADAL" clId="{78DB72C5-23A7-4DDF-BA48-ABCABC5C1FAF}" dt="2020-04-30T01:10:47.858" v="765" actId="478"/>
          <ac:picMkLst>
            <pc:docMk/>
            <pc:sldMk cId="3417863365" sldId="268"/>
            <ac:picMk id="4" creationId="{5A27F452-1FF7-4E51-9252-6DFD54E58DF9}"/>
          </ac:picMkLst>
        </pc:picChg>
        <pc:picChg chg="add mod">
          <ac:chgData name="Nathan Shivers" userId="9e378918-df39-4ef5-b70b-31902015fd86" providerId="ADAL" clId="{78DB72C5-23A7-4DDF-BA48-ABCABC5C1FAF}" dt="2020-05-01T17:39:02.191" v="3277" actId="1076"/>
          <ac:picMkLst>
            <pc:docMk/>
            <pc:sldMk cId="3417863365" sldId="268"/>
            <ac:picMk id="6" creationId="{A885DA9A-FA9E-4CB6-99DB-B7E3C415670F}"/>
          </ac:picMkLst>
        </pc:picChg>
      </pc:sldChg>
      <pc:sldChg chg="addSp delSp modSp new mod modAnim">
        <pc:chgData name="Nathan Shivers" userId="9e378918-df39-4ef5-b70b-31902015fd86" providerId="ADAL" clId="{78DB72C5-23A7-4DDF-BA48-ABCABC5C1FAF}" dt="2020-04-30T23:02:34.745" v="1071" actId="14100"/>
        <pc:sldMkLst>
          <pc:docMk/>
          <pc:sldMk cId="2090922989" sldId="269"/>
        </pc:sldMkLst>
        <pc:spChg chg="mod">
          <ac:chgData name="Nathan Shivers" userId="9e378918-df39-4ef5-b70b-31902015fd86" providerId="ADAL" clId="{78DB72C5-23A7-4DDF-BA48-ABCABC5C1FAF}" dt="2020-04-29T01:41:13.975" v="278" actId="1076"/>
          <ac:spMkLst>
            <pc:docMk/>
            <pc:sldMk cId="2090922989" sldId="269"/>
            <ac:spMk id="2" creationId="{8B9D108C-DA62-4F55-8C2F-67C8ABB71F23}"/>
          </ac:spMkLst>
        </pc:spChg>
        <pc:spChg chg="del mod">
          <ac:chgData name="Nathan Shivers" userId="9e378918-df39-4ef5-b70b-31902015fd86" providerId="ADAL" clId="{78DB72C5-23A7-4DDF-BA48-ABCABC5C1FAF}" dt="2020-04-29T01:41:16.545" v="279" actId="478"/>
          <ac:spMkLst>
            <pc:docMk/>
            <pc:sldMk cId="2090922989" sldId="269"/>
            <ac:spMk id="3" creationId="{3DC98042-7A9F-4B10-B4E7-36848291ADE8}"/>
          </ac:spMkLst>
        </pc:spChg>
        <pc:spChg chg="add del mod">
          <ac:chgData name="Nathan Shivers" userId="9e378918-df39-4ef5-b70b-31902015fd86" providerId="ADAL" clId="{78DB72C5-23A7-4DDF-BA48-ABCABC5C1FAF}" dt="2020-04-30T23:01:01.694" v="1032"/>
          <ac:spMkLst>
            <pc:docMk/>
            <pc:sldMk cId="2090922989" sldId="269"/>
            <ac:spMk id="5" creationId="{58EB1A2E-D82B-4E41-BD80-A03BD1572400}"/>
          </ac:spMkLst>
        </pc:spChg>
        <pc:spChg chg="add mod">
          <ac:chgData name="Nathan Shivers" userId="9e378918-df39-4ef5-b70b-31902015fd86" providerId="ADAL" clId="{78DB72C5-23A7-4DDF-BA48-ABCABC5C1FAF}" dt="2020-04-29T01:41:37.981" v="300" actId="20577"/>
          <ac:spMkLst>
            <pc:docMk/>
            <pc:sldMk cId="2090922989" sldId="269"/>
            <ac:spMk id="6" creationId="{40B10EB9-176D-4B24-AF1E-E963B96B32E3}"/>
          </ac:spMkLst>
        </pc:spChg>
        <pc:spChg chg="add mod">
          <ac:chgData name="Nathan Shivers" userId="9e378918-df39-4ef5-b70b-31902015fd86" providerId="ADAL" clId="{78DB72C5-23A7-4DDF-BA48-ABCABC5C1FAF}" dt="2020-04-29T01:42:10.512" v="325" actId="313"/>
          <ac:spMkLst>
            <pc:docMk/>
            <pc:sldMk cId="2090922989" sldId="269"/>
            <ac:spMk id="7" creationId="{E6D1551C-888C-41BE-BC3F-D22B518621E9}"/>
          </ac:spMkLst>
        </pc:spChg>
        <pc:spChg chg="add mod">
          <ac:chgData name="Nathan Shivers" userId="9e378918-df39-4ef5-b70b-31902015fd86" providerId="ADAL" clId="{78DB72C5-23A7-4DDF-BA48-ABCABC5C1FAF}" dt="2020-04-30T23:01:34.128" v="1040" actId="1076"/>
          <ac:spMkLst>
            <pc:docMk/>
            <pc:sldMk cId="2090922989" sldId="269"/>
            <ac:spMk id="8" creationId="{52A0C5CE-24AC-4DA2-8B35-8262864322FA}"/>
          </ac:spMkLst>
        </pc:spChg>
        <pc:spChg chg="add del mod">
          <ac:chgData name="Nathan Shivers" userId="9e378918-df39-4ef5-b70b-31902015fd86" providerId="ADAL" clId="{78DB72C5-23A7-4DDF-BA48-ABCABC5C1FAF}" dt="2020-04-29T16:05:25.456" v="388" actId="478"/>
          <ac:spMkLst>
            <pc:docMk/>
            <pc:sldMk cId="2090922989" sldId="269"/>
            <ac:spMk id="8" creationId="{E134C084-3D18-4BD6-A0F4-467CED5A969E}"/>
          </ac:spMkLst>
        </pc:spChg>
        <pc:spChg chg="add mod">
          <ac:chgData name="Nathan Shivers" userId="9e378918-df39-4ef5-b70b-31902015fd86" providerId="ADAL" clId="{78DB72C5-23A7-4DDF-BA48-ABCABC5C1FAF}" dt="2020-04-30T23:02:34.745" v="1071" actId="14100"/>
          <ac:spMkLst>
            <pc:docMk/>
            <pc:sldMk cId="2090922989" sldId="269"/>
            <ac:spMk id="9" creationId="{6B4B07A9-ED05-4933-B0A4-7B6044D39ABF}"/>
          </ac:spMkLst>
        </pc:spChg>
        <pc:picChg chg="add mod">
          <ac:chgData name="Nathan Shivers" userId="9e378918-df39-4ef5-b70b-31902015fd86" providerId="ADAL" clId="{78DB72C5-23A7-4DDF-BA48-ABCABC5C1FAF}" dt="2020-04-29T16:06:08.896" v="391" actId="14100"/>
          <ac:picMkLst>
            <pc:docMk/>
            <pc:sldMk cId="2090922989" sldId="269"/>
            <ac:picMk id="3" creationId="{5F90A781-2130-43BC-9904-C52CF8419E7B}"/>
          </ac:picMkLst>
        </pc:picChg>
        <pc:picChg chg="add mod">
          <ac:chgData name="Nathan Shivers" userId="9e378918-df39-4ef5-b70b-31902015fd86" providerId="ADAL" clId="{78DB72C5-23A7-4DDF-BA48-ABCABC5C1FAF}" dt="2020-04-29T01:40:47.366" v="277" actId="1076"/>
          <ac:picMkLst>
            <pc:docMk/>
            <pc:sldMk cId="2090922989" sldId="269"/>
            <ac:picMk id="4" creationId="{CE130471-60C7-49DD-8F11-7DF99AF207F2}"/>
          </ac:picMkLst>
        </pc:picChg>
      </pc:sldChg>
      <pc:sldChg chg="addSp delSp modSp new del mod">
        <pc:chgData name="Nathan Shivers" userId="9e378918-df39-4ef5-b70b-31902015fd86" providerId="ADAL" clId="{78DB72C5-23A7-4DDF-BA48-ABCABC5C1FAF}" dt="2020-04-29T00:36:46.912" v="13" actId="2696"/>
        <pc:sldMkLst>
          <pc:docMk/>
          <pc:sldMk cId="2645252915" sldId="269"/>
        </pc:sldMkLst>
        <pc:spChg chg="mod">
          <ac:chgData name="Nathan Shivers" userId="9e378918-df39-4ef5-b70b-31902015fd86" providerId="ADAL" clId="{78DB72C5-23A7-4DDF-BA48-ABCABC5C1FAF}" dt="2020-04-29T00:35:18.465" v="5"/>
          <ac:spMkLst>
            <pc:docMk/>
            <pc:sldMk cId="2645252915" sldId="269"/>
            <ac:spMk id="2" creationId="{88B342DA-2571-406B-B332-D8E267BC5D81}"/>
          </ac:spMkLst>
        </pc:spChg>
        <pc:spChg chg="del">
          <ac:chgData name="Nathan Shivers" userId="9e378918-df39-4ef5-b70b-31902015fd86" providerId="ADAL" clId="{78DB72C5-23A7-4DDF-BA48-ABCABC5C1FAF}" dt="2020-04-29T00:35:39.891" v="6"/>
          <ac:spMkLst>
            <pc:docMk/>
            <pc:sldMk cId="2645252915" sldId="269"/>
            <ac:spMk id="3" creationId="{E3EF283D-FA50-4280-AE59-7CC4E425A7E2}"/>
          </ac:spMkLst>
        </pc:spChg>
        <pc:picChg chg="add mod">
          <ac:chgData name="Nathan Shivers" userId="9e378918-df39-4ef5-b70b-31902015fd86" providerId="ADAL" clId="{78DB72C5-23A7-4DDF-BA48-ABCABC5C1FAF}" dt="2020-04-29T00:35:43.601" v="7" actId="1076"/>
          <ac:picMkLst>
            <pc:docMk/>
            <pc:sldMk cId="2645252915" sldId="269"/>
            <ac:picMk id="4" creationId="{000DD6FA-75EF-432B-821A-534DFB411E7B}"/>
          </ac:picMkLst>
        </pc:picChg>
      </pc:sldChg>
      <pc:sldChg chg="new del">
        <pc:chgData name="Nathan Shivers" userId="9e378918-df39-4ef5-b70b-31902015fd86" providerId="ADAL" clId="{78DB72C5-23A7-4DDF-BA48-ABCABC5C1FAF}" dt="2020-04-29T00:36:51.461" v="14" actId="2696"/>
        <pc:sldMkLst>
          <pc:docMk/>
          <pc:sldMk cId="1863177087" sldId="270"/>
        </pc:sldMkLst>
      </pc:sldChg>
      <pc:sldChg chg="addSp delSp modSp new mod setBg">
        <pc:chgData name="Nathan Shivers" userId="9e378918-df39-4ef5-b70b-31902015fd86" providerId="ADAL" clId="{78DB72C5-23A7-4DDF-BA48-ABCABC5C1FAF}" dt="2020-05-01T17:30:18.459" v="3202" actId="1076"/>
        <pc:sldMkLst>
          <pc:docMk/>
          <pc:sldMk cId="2191289581" sldId="270"/>
        </pc:sldMkLst>
        <pc:spChg chg="mod">
          <ac:chgData name="Nathan Shivers" userId="9e378918-df39-4ef5-b70b-31902015fd86" providerId="ADAL" clId="{78DB72C5-23A7-4DDF-BA48-ABCABC5C1FAF}" dt="2020-04-29T23:48:17.598" v="744" actId="26606"/>
          <ac:spMkLst>
            <pc:docMk/>
            <pc:sldMk cId="2191289581" sldId="270"/>
            <ac:spMk id="2" creationId="{C9671303-127C-4E18-8090-61B6DFA133CB}"/>
          </ac:spMkLst>
        </pc:spChg>
        <pc:spChg chg="del">
          <ac:chgData name="Nathan Shivers" userId="9e378918-df39-4ef5-b70b-31902015fd86" providerId="ADAL" clId="{78DB72C5-23A7-4DDF-BA48-ABCABC5C1FAF}" dt="2020-04-29T23:42:50.391" v="552"/>
          <ac:spMkLst>
            <pc:docMk/>
            <pc:sldMk cId="2191289581" sldId="270"/>
            <ac:spMk id="3" creationId="{AAE69B03-9E9C-4DA4-AE9B-962AD0A7BB35}"/>
          </ac:spMkLst>
        </pc:spChg>
        <pc:spChg chg="add mod">
          <ac:chgData name="Nathan Shivers" userId="9e378918-df39-4ef5-b70b-31902015fd86" providerId="ADAL" clId="{78DB72C5-23A7-4DDF-BA48-ABCABC5C1FAF}" dt="2020-05-01T17:29:13.437" v="3188" actId="208"/>
          <ac:spMkLst>
            <pc:docMk/>
            <pc:sldMk cId="2191289581" sldId="270"/>
            <ac:spMk id="3" creationId="{B5F1C01D-75F1-4E9D-8CBA-AB482C7337AA}"/>
          </ac:spMkLst>
        </pc:spChg>
        <pc:spChg chg="add del mod">
          <ac:chgData name="Nathan Shivers" userId="9e378918-df39-4ef5-b70b-31902015fd86" providerId="ADAL" clId="{78DB72C5-23A7-4DDF-BA48-ABCABC5C1FAF}" dt="2020-04-29T23:48:13.540" v="743" actId="478"/>
          <ac:spMkLst>
            <pc:docMk/>
            <pc:sldMk cId="2191289581" sldId="270"/>
            <ac:spMk id="5" creationId="{91F26A7A-1DDC-4136-A26D-95A131233966}"/>
          </ac:spMkLst>
        </pc:spChg>
        <pc:spChg chg="add mod">
          <ac:chgData name="Nathan Shivers" userId="9e378918-df39-4ef5-b70b-31902015fd86" providerId="ADAL" clId="{78DB72C5-23A7-4DDF-BA48-ABCABC5C1FAF}" dt="2020-05-01T17:29:49.694" v="3195" actId="1076"/>
          <ac:spMkLst>
            <pc:docMk/>
            <pc:sldMk cId="2191289581" sldId="270"/>
            <ac:spMk id="6" creationId="{91B3DD45-1195-4A0A-9EBE-E950ADBF5156}"/>
          </ac:spMkLst>
        </pc:spChg>
        <pc:spChg chg="add mod">
          <ac:chgData name="Nathan Shivers" userId="9e378918-df39-4ef5-b70b-31902015fd86" providerId="ADAL" clId="{78DB72C5-23A7-4DDF-BA48-ABCABC5C1FAF}" dt="2020-05-01T17:29:37.271" v="3192" actId="1076"/>
          <ac:spMkLst>
            <pc:docMk/>
            <pc:sldMk cId="2191289581" sldId="270"/>
            <ac:spMk id="7" creationId="{04629A4C-182F-4E66-9D0C-B1CC06ED999D}"/>
          </ac:spMkLst>
        </pc:spChg>
        <pc:spChg chg="add mod">
          <ac:chgData name="Nathan Shivers" userId="9e378918-df39-4ef5-b70b-31902015fd86" providerId="ADAL" clId="{78DB72C5-23A7-4DDF-BA48-ABCABC5C1FAF}" dt="2020-05-01T17:30:00.213" v="3198" actId="1076"/>
          <ac:spMkLst>
            <pc:docMk/>
            <pc:sldMk cId="2191289581" sldId="270"/>
            <ac:spMk id="8" creationId="{8B605AE8-C332-4AD3-8E06-CF1CEA2344C1}"/>
          </ac:spMkLst>
        </pc:spChg>
        <pc:spChg chg="add mod">
          <ac:chgData name="Nathan Shivers" userId="9e378918-df39-4ef5-b70b-31902015fd86" providerId="ADAL" clId="{78DB72C5-23A7-4DDF-BA48-ABCABC5C1FAF}" dt="2020-05-01T17:29:58.282" v="3197" actId="1076"/>
          <ac:spMkLst>
            <pc:docMk/>
            <pc:sldMk cId="2191289581" sldId="270"/>
            <ac:spMk id="10" creationId="{8113E279-A5A2-456C-9159-739974D86338}"/>
          </ac:spMkLst>
        </pc:spChg>
        <pc:spChg chg="add mod">
          <ac:chgData name="Nathan Shivers" userId="9e378918-df39-4ef5-b70b-31902015fd86" providerId="ADAL" clId="{78DB72C5-23A7-4DDF-BA48-ABCABC5C1FAF}" dt="2020-05-01T17:30:08.426" v="3200" actId="1076"/>
          <ac:spMkLst>
            <pc:docMk/>
            <pc:sldMk cId="2191289581" sldId="270"/>
            <ac:spMk id="11" creationId="{B6032766-7BF5-47BB-A264-2508093729D0}"/>
          </ac:spMkLst>
        </pc:spChg>
        <pc:spChg chg="add mod">
          <ac:chgData name="Nathan Shivers" userId="9e378918-df39-4ef5-b70b-31902015fd86" providerId="ADAL" clId="{78DB72C5-23A7-4DDF-BA48-ABCABC5C1FAF}" dt="2020-05-01T17:30:18.459" v="3202" actId="1076"/>
          <ac:spMkLst>
            <pc:docMk/>
            <pc:sldMk cId="2191289581" sldId="270"/>
            <ac:spMk id="12" creationId="{0D4425D1-1C53-432D-8FE5-B7888862865B}"/>
          </ac:spMkLst>
        </pc:spChg>
        <pc:graphicFrameChg chg="add mod ord modGraphic">
          <ac:chgData name="Nathan Shivers" userId="9e378918-df39-4ef5-b70b-31902015fd86" providerId="ADAL" clId="{78DB72C5-23A7-4DDF-BA48-ABCABC5C1FAF}" dt="2020-05-01T17:28:46.519" v="3185" actId="1076"/>
          <ac:graphicFrameMkLst>
            <pc:docMk/>
            <pc:sldMk cId="2191289581" sldId="270"/>
            <ac:graphicFrameMk id="4" creationId="{A7FF2D00-DA0E-4F69-AECB-DD9CA17F1FF5}"/>
          </ac:graphicFrameMkLst>
        </pc:graphicFrameChg>
        <pc:picChg chg="add">
          <ac:chgData name="Nathan Shivers" userId="9e378918-df39-4ef5-b70b-31902015fd86" providerId="ADAL" clId="{78DB72C5-23A7-4DDF-BA48-ABCABC5C1FAF}" dt="2020-04-29T23:48:17.598" v="744" actId="26606"/>
          <ac:picMkLst>
            <pc:docMk/>
            <pc:sldMk cId="2191289581" sldId="270"/>
            <ac:picMk id="9" creationId="{A8D526D7-C782-4F65-A21F-A6B40D869B47}"/>
          </ac:picMkLst>
        </pc:picChg>
      </pc:sldChg>
      <pc:sldChg chg="modSp new mod">
        <pc:chgData name="Nathan Shivers" userId="9e378918-df39-4ef5-b70b-31902015fd86" providerId="ADAL" clId="{78DB72C5-23A7-4DDF-BA48-ABCABC5C1FAF}" dt="2020-05-01T16:39:33.195" v="3159" actId="20577"/>
        <pc:sldMkLst>
          <pc:docMk/>
          <pc:sldMk cId="1562620336" sldId="271"/>
        </pc:sldMkLst>
        <pc:spChg chg="mod">
          <ac:chgData name="Nathan Shivers" userId="9e378918-df39-4ef5-b70b-31902015fd86" providerId="ADAL" clId="{78DB72C5-23A7-4DDF-BA48-ABCABC5C1FAF}" dt="2020-04-30T01:11:02.156" v="778" actId="20577"/>
          <ac:spMkLst>
            <pc:docMk/>
            <pc:sldMk cId="1562620336" sldId="271"/>
            <ac:spMk id="2" creationId="{A29B5E6B-91D6-4DEB-8987-A743EDBFD8F1}"/>
          </ac:spMkLst>
        </pc:spChg>
        <pc:spChg chg="mod">
          <ac:chgData name="Nathan Shivers" userId="9e378918-df39-4ef5-b70b-31902015fd86" providerId="ADAL" clId="{78DB72C5-23A7-4DDF-BA48-ABCABC5C1FAF}" dt="2020-05-01T16:39:33.195" v="3159" actId="20577"/>
          <ac:spMkLst>
            <pc:docMk/>
            <pc:sldMk cId="1562620336" sldId="271"/>
            <ac:spMk id="3" creationId="{DE25229B-B637-436C-B4CD-37EF30286AFA}"/>
          </ac:spMkLst>
        </pc:spChg>
      </pc:sldChg>
      <pc:sldChg chg="addSp delSp modSp new mod">
        <pc:chgData name="Nathan Shivers" userId="9e378918-df39-4ef5-b70b-31902015fd86" providerId="ADAL" clId="{78DB72C5-23A7-4DDF-BA48-ABCABC5C1FAF}" dt="2020-05-01T02:11:27.469" v="1735" actId="1076"/>
        <pc:sldMkLst>
          <pc:docMk/>
          <pc:sldMk cId="591792121" sldId="272"/>
        </pc:sldMkLst>
        <pc:spChg chg="mod">
          <ac:chgData name="Nathan Shivers" userId="9e378918-df39-4ef5-b70b-31902015fd86" providerId="ADAL" clId="{78DB72C5-23A7-4DDF-BA48-ABCABC5C1FAF}" dt="2020-05-01T02:07:39.299" v="1713" actId="1076"/>
          <ac:spMkLst>
            <pc:docMk/>
            <pc:sldMk cId="591792121" sldId="272"/>
            <ac:spMk id="2" creationId="{108E01FE-C5A6-478B-B191-5FF29E9014AB}"/>
          </ac:spMkLst>
        </pc:spChg>
        <pc:spChg chg="del">
          <ac:chgData name="Nathan Shivers" userId="9e378918-df39-4ef5-b70b-31902015fd86" providerId="ADAL" clId="{78DB72C5-23A7-4DDF-BA48-ABCABC5C1FAF}" dt="2020-04-30T01:38:47.686" v="858"/>
          <ac:spMkLst>
            <pc:docMk/>
            <pc:sldMk cId="591792121" sldId="272"/>
            <ac:spMk id="3" creationId="{898A3BB9-669C-441F-AC1F-79C53D50AA8C}"/>
          </ac:spMkLst>
        </pc:spChg>
        <pc:spChg chg="add del mod">
          <ac:chgData name="Nathan Shivers" userId="9e378918-df39-4ef5-b70b-31902015fd86" providerId="ADAL" clId="{78DB72C5-23A7-4DDF-BA48-ABCABC5C1FAF}" dt="2020-04-30T01:45:38.086" v="873"/>
          <ac:spMkLst>
            <pc:docMk/>
            <pc:sldMk cId="591792121" sldId="272"/>
            <ac:spMk id="7" creationId="{5E8EF7F0-F141-4DD7-A6BF-039C1B5F7B69}"/>
          </ac:spMkLst>
        </pc:spChg>
        <pc:picChg chg="add mod modCrop">
          <ac:chgData name="Nathan Shivers" userId="9e378918-df39-4ef5-b70b-31902015fd86" providerId="ADAL" clId="{78DB72C5-23A7-4DDF-BA48-ABCABC5C1FAF}" dt="2020-05-01T02:11:27.469" v="1735" actId="1076"/>
          <ac:picMkLst>
            <pc:docMk/>
            <pc:sldMk cId="591792121" sldId="272"/>
            <ac:picMk id="3" creationId="{755D35AF-0112-494F-9AFC-E52078B48790}"/>
          </ac:picMkLst>
        </pc:picChg>
        <pc:picChg chg="add del mod">
          <ac:chgData name="Nathan Shivers" userId="9e378918-df39-4ef5-b70b-31902015fd86" providerId="ADAL" clId="{78DB72C5-23A7-4DDF-BA48-ABCABC5C1FAF}" dt="2020-04-30T01:44:28.809" v="866" actId="478"/>
          <ac:picMkLst>
            <pc:docMk/>
            <pc:sldMk cId="591792121" sldId="272"/>
            <ac:picMk id="4" creationId="{C92DE71E-6376-4408-AD6F-81414E11BB98}"/>
          </ac:picMkLst>
        </pc:picChg>
        <pc:picChg chg="add mod">
          <ac:chgData name="Nathan Shivers" userId="9e378918-df39-4ef5-b70b-31902015fd86" providerId="ADAL" clId="{78DB72C5-23A7-4DDF-BA48-ABCABC5C1FAF}" dt="2020-04-30T23:33:55.623" v="1104" actId="1076"/>
          <ac:picMkLst>
            <pc:docMk/>
            <pc:sldMk cId="591792121" sldId="272"/>
            <ac:picMk id="5" creationId="{D1E2F7AB-026A-4906-B44E-92AEFF2370C7}"/>
          </ac:picMkLst>
        </pc:picChg>
        <pc:picChg chg="add mod">
          <ac:chgData name="Nathan Shivers" userId="9e378918-df39-4ef5-b70b-31902015fd86" providerId="ADAL" clId="{78DB72C5-23A7-4DDF-BA48-ABCABC5C1FAF}" dt="2020-04-30T23:34:02.953" v="1114" actId="1076"/>
          <ac:picMkLst>
            <pc:docMk/>
            <pc:sldMk cId="591792121" sldId="272"/>
            <ac:picMk id="8" creationId="{6A4821A6-CF5B-44BC-AC64-D2B8A0A7FDB2}"/>
          </ac:picMkLst>
        </pc:picChg>
      </pc:sldChg>
      <pc:sldChg chg="addSp delSp modSp new mod">
        <pc:chgData name="Nathan Shivers" userId="9e378918-df39-4ef5-b70b-31902015fd86" providerId="ADAL" clId="{78DB72C5-23A7-4DDF-BA48-ABCABC5C1FAF}" dt="2020-05-01T02:11:12.074" v="1733" actId="1076"/>
        <pc:sldMkLst>
          <pc:docMk/>
          <pc:sldMk cId="4032862023" sldId="273"/>
        </pc:sldMkLst>
        <pc:spChg chg="mod">
          <ac:chgData name="Nathan Shivers" userId="9e378918-df39-4ef5-b70b-31902015fd86" providerId="ADAL" clId="{78DB72C5-23A7-4DDF-BA48-ABCABC5C1FAF}" dt="2020-05-01T02:08:22.257" v="1723" actId="1076"/>
          <ac:spMkLst>
            <pc:docMk/>
            <pc:sldMk cId="4032862023" sldId="273"/>
            <ac:spMk id="2" creationId="{4A4B8744-2DC2-481A-8D39-3C0232B4CD78}"/>
          </ac:spMkLst>
        </pc:spChg>
        <pc:spChg chg="del">
          <ac:chgData name="Nathan Shivers" userId="9e378918-df39-4ef5-b70b-31902015fd86" providerId="ADAL" clId="{78DB72C5-23A7-4DDF-BA48-ABCABC5C1FAF}" dt="2020-04-30T01:30:40.366" v="852"/>
          <ac:spMkLst>
            <pc:docMk/>
            <pc:sldMk cId="4032862023" sldId="273"/>
            <ac:spMk id="3" creationId="{81755366-4150-4A00-A645-92E28E1E8A42}"/>
          </ac:spMkLst>
        </pc:spChg>
        <pc:spChg chg="add del mod">
          <ac:chgData name="Nathan Shivers" userId="9e378918-df39-4ef5-b70b-31902015fd86" providerId="ADAL" clId="{78DB72C5-23A7-4DDF-BA48-ABCABC5C1FAF}" dt="2020-04-30T01:38:31.780" v="856"/>
          <ac:spMkLst>
            <pc:docMk/>
            <pc:sldMk cId="4032862023" sldId="273"/>
            <ac:spMk id="6" creationId="{DF90395C-F327-4ABB-92D7-F25691656B7F}"/>
          </ac:spMkLst>
        </pc:spChg>
        <pc:spChg chg="add del mod">
          <ac:chgData name="Nathan Shivers" userId="9e378918-df39-4ef5-b70b-31902015fd86" providerId="ADAL" clId="{78DB72C5-23A7-4DDF-BA48-ABCABC5C1FAF}" dt="2020-04-30T01:45:22.615" v="871"/>
          <ac:spMkLst>
            <pc:docMk/>
            <pc:sldMk cId="4032862023" sldId="273"/>
            <ac:spMk id="11" creationId="{C0EE4366-CE76-47BC-9A51-8A1E5CF391C4}"/>
          </ac:spMkLst>
        </pc:spChg>
        <pc:picChg chg="add mod modCrop">
          <ac:chgData name="Nathan Shivers" userId="9e378918-df39-4ef5-b70b-31902015fd86" providerId="ADAL" clId="{78DB72C5-23A7-4DDF-BA48-ABCABC5C1FAF}" dt="2020-05-01T02:11:12.074" v="1733" actId="1076"/>
          <ac:picMkLst>
            <pc:docMk/>
            <pc:sldMk cId="4032862023" sldId="273"/>
            <ac:picMk id="3" creationId="{A0007423-9C8E-455D-9349-0EE7540BC9AE}"/>
          </ac:picMkLst>
        </pc:picChg>
        <pc:picChg chg="add del mod">
          <ac:chgData name="Nathan Shivers" userId="9e378918-df39-4ef5-b70b-31902015fd86" providerId="ADAL" clId="{78DB72C5-23A7-4DDF-BA48-ABCABC5C1FAF}" dt="2020-04-30T01:38:30.170" v="855" actId="478"/>
          <ac:picMkLst>
            <pc:docMk/>
            <pc:sldMk cId="4032862023" sldId="273"/>
            <ac:picMk id="4" creationId="{86D6A60D-7217-4D67-ACD9-D08AA8E8948D}"/>
          </ac:picMkLst>
        </pc:picChg>
        <pc:picChg chg="add del mod">
          <ac:chgData name="Nathan Shivers" userId="9e378918-df39-4ef5-b70b-31902015fd86" providerId="ADAL" clId="{78DB72C5-23A7-4DDF-BA48-ABCABC5C1FAF}" dt="2020-04-30T01:45:20.596" v="870" actId="478"/>
          <ac:picMkLst>
            <pc:docMk/>
            <pc:sldMk cId="4032862023" sldId="273"/>
            <ac:picMk id="7" creationId="{FCDE6967-5BC0-40AC-B6B2-78E27CD34FBF}"/>
          </ac:picMkLst>
        </pc:picChg>
        <pc:picChg chg="add del mod">
          <ac:chgData name="Nathan Shivers" userId="9e378918-df39-4ef5-b70b-31902015fd86" providerId="ADAL" clId="{78DB72C5-23A7-4DDF-BA48-ABCABC5C1FAF}" dt="2020-04-30T01:44:43.533" v="867" actId="478"/>
          <ac:picMkLst>
            <pc:docMk/>
            <pc:sldMk cId="4032862023" sldId="273"/>
            <ac:picMk id="8" creationId="{A432AF09-FB5A-47A1-B2E8-122001EF6DD8}"/>
          </ac:picMkLst>
        </pc:picChg>
        <pc:picChg chg="add mod">
          <ac:chgData name="Nathan Shivers" userId="9e378918-df39-4ef5-b70b-31902015fd86" providerId="ADAL" clId="{78DB72C5-23A7-4DDF-BA48-ABCABC5C1FAF}" dt="2020-04-30T23:34:33.698" v="1137" actId="1076"/>
          <ac:picMkLst>
            <pc:docMk/>
            <pc:sldMk cId="4032862023" sldId="273"/>
            <ac:picMk id="9" creationId="{1EE34C5B-D956-4F23-8878-D5A68DB9B48F}"/>
          </ac:picMkLst>
        </pc:picChg>
        <pc:picChg chg="add mod">
          <ac:chgData name="Nathan Shivers" userId="9e378918-df39-4ef5-b70b-31902015fd86" providerId="ADAL" clId="{78DB72C5-23A7-4DDF-BA48-ABCABC5C1FAF}" dt="2020-04-30T23:34:29.457" v="1136" actId="1076"/>
          <ac:picMkLst>
            <pc:docMk/>
            <pc:sldMk cId="4032862023" sldId="273"/>
            <ac:picMk id="12" creationId="{3E32A6AF-BCDD-4594-8FB3-D532EF7DE717}"/>
          </ac:picMkLst>
        </pc:picChg>
      </pc:sldChg>
      <pc:sldChg chg="addSp delSp modSp new mod modAnim">
        <pc:chgData name="Nathan Shivers" userId="9e378918-df39-4ef5-b70b-31902015fd86" providerId="ADAL" clId="{78DB72C5-23A7-4DDF-BA48-ABCABC5C1FAF}" dt="2020-05-01T17:38:40.735" v="3253" actId="1076"/>
        <pc:sldMkLst>
          <pc:docMk/>
          <pc:sldMk cId="344191623" sldId="274"/>
        </pc:sldMkLst>
        <pc:spChg chg="mod">
          <ac:chgData name="Nathan Shivers" userId="9e378918-df39-4ef5-b70b-31902015fd86" providerId="ADAL" clId="{78DB72C5-23A7-4DDF-BA48-ABCABC5C1FAF}" dt="2020-04-30T23:47:00.428" v="1664"/>
          <ac:spMkLst>
            <pc:docMk/>
            <pc:sldMk cId="344191623" sldId="274"/>
            <ac:spMk id="2" creationId="{78D588F0-4EA2-4A3E-B3F9-CD6D46B2CB9D}"/>
          </ac:spMkLst>
        </pc:spChg>
        <pc:spChg chg="del">
          <ac:chgData name="Nathan Shivers" userId="9e378918-df39-4ef5-b70b-31902015fd86" providerId="ADAL" clId="{78DB72C5-23A7-4DDF-BA48-ABCABC5C1FAF}" dt="2020-04-30T23:47:14.441" v="1667"/>
          <ac:spMkLst>
            <pc:docMk/>
            <pc:sldMk cId="344191623" sldId="274"/>
            <ac:spMk id="3" creationId="{40D6A27A-FCD7-4CFD-9C27-4EA470E52B46}"/>
          </ac:spMkLst>
        </pc:spChg>
        <pc:spChg chg="add del mod">
          <ac:chgData name="Nathan Shivers" userId="9e378918-df39-4ef5-b70b-31902015fd86" providerId="ADAL" clId="{78DB72C5-23A7-4DDF-BA48-ABCABC5C1FAF}" dt="2020-05-01T17:37:31.810" v="3204"/>
          <ac:spMkLst>
            <pc:docMk/>
            <pc:sldMk cId="344191623" sldId="274"/>
            <ac:spMk id="5" creationId="{835FD374-26E3-40C4-854F-88A63A802DD2}"/>
          </ac:spMkLst>
        </pc:spChg>
        <pc:picChg chg="add del mod">
          <ac:chgData name="Nathan Shivers" userId="9e378918-df39-4ef5-b70b-31902015fd86" providerId="ADAL" clId="{78DB72C5-23A7-4DDF-BA48-ABCABC5C1FAF}" dt="2020-05-01T17:37:29.795" v="3203" actId="478"/>
          <ac:picMkLst>
            <pc:docMk/>
            <pc:sldMk cId="344191623" sldId="274"/>
            <ac:picMk id="4" creationId="{4540375F-F75A-42DC-8BA0-91B97EBED802}"/>
          </ac:picMkLst>
        </pc:picChg>
        <pc:picChg chg="add mod">
          <ac:chgData name="Nathan Shivers" userId="9e378918-df39-4ef5-b70b-31902015fd86" providerId="ADAL" clId="{78DB72C5-23A7-4DDF-BA48-ABCABC5C1FAF}" dt="2020-05-01T17:38:40.735" v="3253" actId="1076"/>
          <ac:picMkLst>
            <pc:docMk/>
            <pc:sldMk cId="344191623" sldId="274"/>
            <ac:picMk id="6" creationId="{DD596092-5736-4544-B880-67AD53C540A2}"/>
          </ac:picMkLst>
        </pc:picChg>
      </pc:sldChg>
      <pc:sldChg chg="addSp delSp modSp new mod modAnim">
        <pc:chgData name="Nathan Shivers" userId="9e378918-df39-4ef5-b70b-31902015fd86" providerId="ADAL" clId="{78DB72C5-23A7-4DDF-BA48-ABCABC5C1FAF}" dt="2020-05-01T17:38:50.251" v="3265" actId="1076"/>
        <pc:sldMkLst>
          <pc:docMk/>
          <pc:sldMk cId="989839204" sldId="275"/>
        </pc:sldMkLst>
        <pc:spChg chg="mod">
          <ac:chgData name="Nathan Shivers" userId="9e378918-df39-4ef5-b70b-31902015fd86" providerId="ADAL" clId="{78DB72C5-23A7-4DDF-BA48-ABCABC5C1FAF}" dt="2020-04-30T23:47:04.879" v="1666"/>
          <ac:spMkLst>
            <pc:docMk/>
            <pc:sldMk cId="989839204" sldId="275"/>
            <ac:spMk id="2" creationId="{DC6C6D4E-30B0-4CE4-896B-1256E9342F1D}"/>
          </ac:spMkLst>
        </pc:spChg>
        <pc:spChg chg="del">
          <ac:chgData name="Nathan Shivers" userId="9e378918-df39-4ef5-b70b-31902015fd86" providerId="ADAL" clId="{78DB72C5-23A7-4DDF-BA48-ABCABC5C1FAF}" dt="2020-04-30T23:47:47.750" v="1670"/>
          <ac:spMkLst>
            <pc:docMk/>
            <pc:sldMk cId="989839204" sldId="275"/>
            <ac:spMk id="3" creationId="{69695491-6B54-4566-8FB1-5180B0A070ED}"/>
          </ac:spMkLst>
        </pc:spChg>
        <pc:picChg chg="add mod">
          <ac:chgData name="Nathan Shivers" userId="9e378918-df39-4ef5-b70b-31902015fd86" providerId="ADAL" clId="{78DB72C5-23A7-4DDF-BA48-ABCABC5C1FAF}" dt="2020-05-01T17:38:50.251" v="3265" actId="1076"/>
          <ac:picMkLst>
            <pc:docMk/>
            <pc:sldMk cId="989839204" sldId="275"/>
            <ac:picMk id="4" creationId="{798DBC3F-B8B4-46AB-9243-F4B26B369B0C}"/>
          </ac:picMkLst>
        </pc:picChg>
      </pc:sldChg>
      <pc:sldChg chg="addSp delSp modSp new mod">
        <pc:chgData name="Nathan Shivers" userId="9e378918-df39-4ef5-b70b-31902015fd86" providerId="ADAL" clId="{78DB72C5-23A7-4DDF-BA48-ABCABC5C1FAF}" dt="2020-05-01T16:02:00.628" v="2704" actId="1076"/>
        <pc:sldMkLst>
          <pc:docMk/>
          <pc:sldMk cId="464397069" sldId="276"/>
        </pc:sldMkLst>
        <pc:spChg chg="mod">
          <ac:chgData name="Nathan Shivers" userId="9e378918-df39-4ef5-b70b-31902015fd86" providerId="ADAL" clId="{78DB72C5-23A7-4DDF-BA48-ABCABC5C1FAF}" dt="2020-05-01T15:59:15.271" v="2677" actId="20577"/>
          <ac:spMkLst>
            <pc:docMk/>
            <pc:sldMk cId="464397069" sldId="276"/>
            <ac:spMk id="2" creationId="{BFD5DF77-5ED3-413F-AE77-35B60A4764C0}"/>
          </ac:spMkLst>
        </pc:spChg>
        <pc:spChg chg="del">
          <ac:chgData name="Nathan Shivers" userId="9e378918-df39-4ef5-b70b-31902015fd86" providerId="ADAL" clId="{78DB72C5-23A7-4DDF-BA48-ABCABC5C1FAF}" dt="2020-05-01T16:01:19.909" v="2678"/>
          <ac:spMkLst>
            <pc:docMk/>
            <pc:sldMk cId="464397069" sldId="276"/>
            <ac:spMk id="3" creationId="{4D181BF3-C33D-49E9-87C8-65A364F0A8D6}"/>
          </ac:spMkLst>
        </pc:spChg>
        <pc:spChg chg="add mod">
          <ac:chgData name="Nathan Shivers" userId="9e378918-df39-4ef5-b70b-31902015fd86" providerId="ADAL" clId="{78DB72C5-23A7-4DDF-BA48-ABCABC5C1FAF}" dt="2020-05-01T16:02:00.628" v="2704" actId="1076"/>
          <ac:spMkLst>
            <pc:docMk/>
            <pc:sldMk cId="464397069" sldId="276"/>
            <ac:spMk id="5" creationId="{05C09142-E218-4AEC-B89A-62CC9228515F}"/>
          </ac:spMkLst>
        </pc:spChg>
        <pc:picChg chg="add mod">
          <ac:chgData name="Nathan Shivers" userId="9e378918-df39-4ef5-b70b-31902015fd86" providerId="ADAL" clId="{78DB72C5-23A7-4DDF-BA48-ABCABC5C1FAF}" dt="2020-05-01T16:01:22.744" v="2679" actId="1076"/>
          <ac:picMkLst>
            <pc:docMk/>
            <pc:sldMk cId="464397069" sldId="276"/>
            <ac:picMk id="4" creationId="{DC15F825-39BD-45D8-9D2D-0D34334F3999}"/>
          </ac:picMkLst>
        </pc:picChg>
      </pc:sldChg>
    </pc:docChg>
  </pc:docChgLst>
  <pc:docChgLst>
    <pc:chgData name="Shivers, Nathan" userId="9e378918-df39-4ef5-b70b-31902015fd86" providerId="ADAL" clId="{78DB72C5-23A7-4DDF-BA48-ABCABC5C1FAF}"/>
    <pc:docChg chg="undo custSel mod addSld modSld sldOrd">
      <pc:chgData name="Shivers, Nathan" userId="9e378918-df39-4ef5-b70b-31902015fd86" providerId="ADAL" clId="{78DB72C5-23A7-4DDF-BA48-ABCABC5C1FAF}" dt="2020-04-28T00:46:18.136" v="961" actId="1076"/>
      <pc:docMkLst>
        <pc:docMk/>
      </pc:docMkLst>
      <pc:sldChg chg="addSp delSp modSp mod">
        <pc:chgData name="Shivers, Nathan" userId="9e378918-df39-4ef5-b70b-31902015fd86" providerId="ADAL" clId="{78DB72C5-23A7-4DDF-BA48-ABCABC5C1FAF}" dt="2020-04-27T17:40:08.552" v="66" actId="1076"/>
        <pc:sldMkLst>
          <pc:docMk/>
          <pc:sldMk cId="3989371030" sldId="256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3989371030" sldId="256"/>
            <ac:spMk id="2" creationId="{908F7B77-1B57-4E35-B9A8-2B873C78CFE2}"/>
          </ac:spMkLst>
        </pc:spChg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3989371030" sldId="256"/>
            <ac:spMk id="3" creationId="{6E0C7E11-5A8A-4DCD-B5D1-457664CE0760}"/>
          </ac:spMkLst>
        </pc:spChg>
        <pc:spChg chg="add mod">
          <ac:chgData name="Shivers, Nathan" userId="9e378918-df39-4ef5-b70b-31902015fd86" providerId="ADAL" clId="{78DB72C5-23A7-4DDF-BA48-ABCABC5C1FAF}" dt="2020-04-27T17:40:08.552" v="66" actId="1076"/>
          <ac:spMkLst>
            <pc:docMk/>
            <pc:sldMk cId="3989371030" sldId="256"/>
            <ac:spMk id="6" creationId="{B1A4431E-9D55-48D2-B05F-64755AB8F680}"/>
          </ac:spMkLst>
        </pc:spChg>
        <pc:picChg chg="add mod">
          <ac:chgData name="Shivers, Nathan" userId="9e378918-df39-4ef5-b70b-31902015fd86" providerId="ADAL" clId="{78DB72C5-23A7-4DDF-BA48-ABCABC5C1FAF}" dt="2020-04-27T17:39:02.868" v="22" actId="1076"/>
          <ac:picMkLst>
            <pc:docMk/>
            <pc:sldMk cId="3989371030" sldId="256"/>
            <ac:picMk id="4" creationId="{058821C5-D7E6-4E80-B663-05E5D6EF57D9}"/>
          </ac:picMkLst>
        </pc:picChg>
        <pc:picChg chg="add del mod">
          <ac:chgData name="Shivers, Nathan" userId="9e378918-df39-4ef5-b70b-31902015fd86" providerId="ADAL" clId="{78DB72C5-23A7-4DDF-BA48-ABCABC5C1FAF}" dt="2020-04-27T17:33:57.462" v="8" actId="478"/>
          <ac:picMkLst>
            <pc:docMk/>
            <pc:sldMk cId="3989371030" sldId="256"/>
            <ac:picMk id="5" creationId="{E5A39163-1B5A-43F0-A5A5-481D50327554}"/>
          </ac:picMkLst>
        </pc:picChg>
      </pc:sldChg>
      <pc:sldChg chg="addSp delSp modSp mod">
        <pc:chgData name="Shivers, Nathan" userId="9e378918-df39-4ef5-b70b-31902015fd86" providerId="ADAL" clId="{78DB72C5-23A7-4DDF-BA48-ABCABC5C1FAF}" dt="2020-04-27T19:46:58.451" v="812" actId="1076"/>
        <pc:sldMkLst>
          <pc:docMk/>
          <pc:sldMk cId="2860740323" sldId="257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2860740323" sldId="257"/>
            <ac:spMk id="2" creationId="{10C7393B-F1DB-45CC-B040-3128037E2F51}"/>
          </ac:spMkLst>
        </pc:spChg>
        <pc:spChg chg="add del mod">
          <ac:chgData name="Shivers, Nathan" userId="9e378918-df39-4ef5-b70b-31902015fd86" providerId="ADAL" clId="{78DB72C5-23A7-4DDF-BA48-ABCABC5C1FAF}" dt="2020-04-27T19:02:45.889" v="649"/>
          <ac:spMkLst>
            <pc:docMk/>
            <pc:sldMk cId="2860740323" sldId="257"/>
            <ac:spMk id="5" creationId="{F588C2E1-EE2A-49F2-A5C8-BD05831897DD}"/>
          </ac:spMkLst>
        </pc:spChg>
        <pc:picChg chg="del">
          <ac:chgData name="Shivers, Nathan" userId="9e378918-df39-4ef5-b70b-31902015fd86" providerId="ADAL" clId="{78DB72C5-23A7-4DDF-BA48-ABCABC5C1FAF}" dt="2020-04-27T19:02:42.081" v="648" actId="478"/>
          <ac:picMkLst>
            <pc:docMk/>
            <pc:sldMk cId="2860740323" sldId="257"/>
            <ac:picMk id="4" creationId="{0EC9E3CD-5C26-4F1B-AB47-172D0CB1792F}"/>
          </ac:picMkLst>
        </pc:picChg>
        <pc:picChg chg="add mod">
          <ac:chgData name="Shivers, Nathan" userId="9e378918-df39-4ef5-b70b-31902015fd86" providerId="ADAL" clId="{78DB72C5-23A7-4DDF-BA48-ABCABC5C1FAF}" dt="2020-04-27T19:46:58.451" v="812" actId="1076"/>
          <ac:picMkLst>
            <pc:docMk/>
            <pc:sldMk cId="2860740323" sldId="257"/>
            <ac:picMk id="6" creationId="{0AF39EA0-AB45-4AF0-97C8-1891A5917D01}"/>
          </ac:picMkLst>
        </pc:picChg>
      </pc:sldChg>
      <pc:sldChg chg="addSp delSp modSp mod">
        <pc:chgData name="Shivers, Nathan" userId="9e378918-df39-4ef5-b70b-31902015fd86" providerId="ADAL" clId="{78DB72C5-23A7-4DDF-BA48-ABCABC5C1FAF}" dt="2020-04-28T00:33:19.255" v="914" actId="1076"/>
        <pc:sldMkLst>
          <pc:docMk/>
          <pc:sldMk cId="1700736582" sldId="258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1700736582" sldId="258"/>
            <ac:spMk id="2" creationId="{9E2E3A70-59D4-4BE3-A350-D94ADF79EE5B}"/>
          </ac:spMkLst>
        </pc:spChg>
        <pc:spChg chg="add del mod">
          <ac:chgData name="Shivers, Nathan" userId="9e378918-df39-4ef5-b70b-31902015fd86" providerId="ADAL" clId="{78DB72C5-23A7-4DDF-BA48-ABCABC5C1FAF}" dt="2020-04-27T19:05:36.803" v="653"/>
          <ac:spMkLst>
            <pc:docMk/>
            <pc:sldMk cId="1700736582" sldId="258"/>
            <ac:spMk id="5" creationId="{5602F73E-6339-48A0-B9C4-0F6A90911195}"/>
          </ac:spMkLst>
        </pc:spChg>
        <pc:spChg chg="add del mod">
          <ac:chgData name="Shivers, Nathan" userId="9e378918-df39-4ef5-b70b-31902015fd86" providerId="ADAL" clId="{78DB72C5-23A7-4DDF-BA48-ABCABC5C1FAF}" dt="2020-04-28T00:33:12.867" v="912"/>
          <ac:spMkLst>
            <pc:docMk/>
            <pc:sldMk cId="1700736582" sldId="258"/>
            <ac:spMk id="8" creationId="{572A3256-29EB-4E63-BB59-EB912BD0ABEC}"/>
          </ac:spMkLst>
        </pc:spChg>
        <pc:picChg chg="del">
          <ac:chgData name="Shivers, Nathan" userId="9e378918-df39-4ef5-b70b-31902015fd86" providerId="ADAL" clId="{78DB72C5-23A7-4DDF-BA48-ABCABC5C1FAF}" dt="2020-04-27T19:05:35.014" v="652" actId="478"/>
          <ac:picMkLst>
            <pc:docMk/>
            <pc:sldMk cId="1700736582" sldId="258"/>
            <ac:picMk id="4" creationId="{46A8CC49-41E4-4F33-8FB7-D95F8B66C6C8}"/>
          </ac:picMkLst>
        </pc:picChg>
        <pc:picChg chg="add del mod">
          <ac:chgData name="Shivers, Nathan" userId="9e378918-df39-4ef5-b70b-31902015fd86" providerId="ADAL" clId="{78DB72C5-23A7-4DDF-BA48-ABCABC5C1FAF}" dt="2020-04-28T00:33:11.036" v="911" actId="478"/>
          <ac:picMkLst>
            <pc:docMk/>
            <pc:sldMk cId="1700736582" sldId="258"/>
            <ac:picMk id="6" creationId="{8B54A5C5-027C-47B2-A238-0B4F514CA598}"/>
          </ac:picMkLst>
        </pc:picChg>
        <pc:picChg chg="add mod">
          <ac:chgData name="Shivers, Nathan" userId="9e378918-df39-4ef5-b70b-31902015fd86" providerId="ADAL" clId="{78DB72C5-23A7-4DDF-BA48-ABCABC5C1FAF}" dt="2020-04-28T00:33:19.255" v="914" actId="1076"/>
          <ac:picMkLst>
            <pc:docMk/>
            <pc:sldMk cId="1700736582" sldId="258"/>
            <ac:picMk id="9" creationId="{5338440E-FB1A-44C2-A868-FD352FE005E6}"/>
          </ac:picMkLst>
        </pc:picChg>
      </pc:sldChg>
      <pc:sldChg chg="addSp delSp modSp mod ord setBg">
        <pc:chgData name="Shivers, Nathan" userId="9e378918-df39-4ef5-b70b-31902015fd86" providerId="ADAL" clId="{78DB72C5-23A7-4DDF-BA48-ABCABC5C1FAF}" dt="2020-04-28T00:19:30.284" v="890" actId="20577"/>
        <pc:sldMkLst>
          <pc:docMk/>
          <pc:sldMk cId="1345242125" sldId="259"/>
        </pc:sldMkLst>
        <pc:spChg chg="mod">
          <ac:chgData name="Shivers, Nathan" userId="9e378918-df39-4ef5-b70b-31902015fd86" providerId="ADAL" clId="{78DB72C5-23A7-4DDF-BA48-ABCABC5C1FAF}" dt="2020-04-28T00:19:30.284" v="890" actId="20577"/>
          <ac:spMkLst>
            <pc:docMk/>
            <pc:sldMk cId="1345242125" sldId="259"/>
            <ac:spMk id="2" creationId="{1DFD8916-2332-4E30-BB85-7DE905AC5E25}"/>
          </ac:spMkLst>
        </pc:spChg>
        <pc:spChg chg="add del mod">
          <ac:chgData name="Shivers, Nathan" userId="9e378918-df39-4ef5-b70b-31902015fd86" providerId="ADAL" clId="{78DB72C5-23A7-4DDF-BA48-ABCABC5C1FAF}" dt="2020-04-28T00:10:24.956" v="834"/>
          <ac:spMkLst>
            <pc:docMk/>
            <pc:sldMk cId="1345242125" sldId="259"/>
            <ac:spMk id="6" creationId="{D9E1323C-764D-469B-85AB-2A96E2C2652F}"/>
          </ac:spMkLst>
        </pc:spChg>
        <pc:spChg chg="add del">
          <ac:chgData name="Shivers, Nathan" userId="9e378918-df39-4ef5-b70b-31902015fd86" providerId="ADAL" clId="{78DB72C5-23A7-4DDF-BA48-ABCABC5C1FAF}" dt="2020-04-28T00:17:31.214" v="838" actId="26606"/>
          <ac:spMkLst>
            <pc:docMk/>
            <pc:sldMk cId="1345242125" sldId="259"/>
            <ac:spMk id="12" creationId="{061CD830-D44A-40C5-9B54-B61749FE813E}"/>
          </ac:spMkLst>
        </pc:spChg>
        <pc:spChg chg="add del">
          <ac:chgData name="Shivers, Nathan" userId="9e378918-df39-4ef5-b70b-31902015fd86" providerId="ADAL" clId="{78DB72C5-23A7-4DDF-BA48-ABCABC5C1FAF}" dt="2020-04-28T00:17:31.214" v="838" actId="26606"/>
          <ac:spMkLst>
            <pc:docMk/>
            <pc:sldMk cId="1345242125" sldId="259"/>
            <ac:spMk id="15" creationId="{FEB31415-7BF1-4297-867D-3EA440C99172}"/>
          </ac:spMkLst>
        </pc:spChg>
        <pc:picChg chg="del">
          <ac:chgData name="Shivers, Nathan" userId="9e378918-df39-4ef5-b70b-31902015fd86" providerId="ADAL" clId="{78DB72C5-23A7-4DDF-BA48-ABCABC5C1FAF}" dt="2020-04-27T19:47:38.335" v="829" actId="478"/>
          <ac:picMkLst>
            <pc:docMk/>
            <pc:sldMk cId="1345242125" sldId="259"/>
            <ac:picMk id="4" creationId="{7288FDFC-BE6D-49B0-B048-1F99D400A652}"/>
          </ac:picMkLst>
        </pc:picChg>
        <pc:picChg chg="del">
          <ac:chgData name="Shivers, Nathan" userId="9e378918-df39-4ef5-b70b-31902015fd86" providerId="ADAL" clId="{78DB72C5-23A7-4DDF-BA48-ABCABC5C1FAF}" dt="2020-04-27T19:47:40.453" v="830" actId="478"/>
          <ac:picMkLst>
            <pc:docMk/>
            <pc:sldMk cId="1345242125" sldId="259"/>
            <ac:picMk id="5" creationId="{C10EEA1F-4FA4-490B-B55C-BFC8125C71CC}"/>
          </ac:picMkLst>
        </pc:picChg>
        <pc:picChg chg="add mod">
          <ac:chgData name="Shivers, Nathan" userId="9e378918-df39-4ef5-b70b-31902015fd86" providerId="ADAL" clId="{78DB72C5-23A7-4DDF-BA48-ABCABC5C1FAF}" dt="2020-04-28T00:18:49.478" v="868" actId="1076"/>
          <ac:picMkLst>
            <pc:docMk/>
            <pc:sldMk cId="1345242125" sldId="259"/>
            <ac:picMk id="7" creationId="{6F286276-9727-40E9-B8E8-73F565E0E0FC}"/>
          </ac:picMkLst>
        </pc:picChg>
        <pc:picChg chg="add mod">
          <ac:chgData name="Shivers, Nathan" userId="9e378918-df39-4ef5-b70b-31902015fd86" providerId="ADAL" clId="{78DB72C5-23A7-4DDF-BA48-ABCABC5C1FAF}" dt="2020-04-28T00:18:47.479" v="867" actId="1076"/>
          <ac:picMkLst>
            <pc:docMk/>
            <pc:sldMk cId="1345242125" sldId="259"/>
            <ac:picMk id="8" creationId="{07E7790C-D074-4BE3-B98E-3BD4133DF42C}"/>
          </ac:picMkLst>
        </pc:picChg>
      </pc:sldChg>
      <pc:sldChg chg="addSp delSp modSp mod">
        <pc:chgData name="Shivers, Nathan" userId="9e378918-df39-4ef5-b70b-31902015fd86" providerId="ADAL" clId="{78DB72C5-23A7-4DDF-BA48-ABCABC5C1FAF}" dt="2020-04-28T00:39:21.470" v="932" actId="1076"/>
        <pc:sldMkLst>
          <pc:docMk/>
          <pc:sldMk cId="2344356314" sldId="260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2344356314" sldId="260"/>
            <ac:spMk id="2" creationId="{787E6D3F-8370-41CA-B89A-C8A6F27FD446}"/>
          </ac:spMkLst>
        </pc:spChg>
        <pc:spChg chg="add del mod">
          <ac:chgData name="Shivers, Nathan" userId="9e378918-df39-4ef5-b70b-31902015fd86" providerId="ADAL" clId="{78DB72C5-23A7-4DDF-BA48-ABCABC5C1FAF}" dt="2020-04-28T00:07:08.487" v="832"/>
          <ac:spMkLst>
            <pc:docMk/>
            <pc:sldMk cId="2344356314" sldId="260"/>
            <ac:spMk id="5" creationId="{E3A7D732-79E5-4051-B4E1-1FD4D2377E52}"/>
          </ac:spMkLst>
        </pc:spChg>
        <pc:spChg chg="add del mod">
          <ac:chgData name="Shivers, Nathan" userId="9e378918-df39-4ef5-b70b-31902015fd86" providerId="ADAL" clId="{78DB72C5-23A7-4DDF-BA48-ABCABC5C1FAF}" dt="2020-04-28T00:37:29.322" v="916"/>
          <ac:spMkLst>
            <pc:docMk/>
            <pc:sldMk cId="2344356314" sldId="260"/>
            <ac:spMk id="8" creationId="{C38A7751-5D91-4E64-9B50-EAB84CD01AD2}"/>
          </ac:spMkLst>
        </pc:spChg>
        <pc:picChg chg="del mod">
          <ac:chgData name="Shivers, Nathan" userId="9e378918-df39-4ef5-b70b-31902015fd86" providerId="ADAL" clId="{78DB72C5-23A7-4DDF-BA48-ABCABC5C1FAF}" dt="2020-04-28T00:07:06.258" v="831" actId="478"/>
          <ac:picMkLst>
            <pc:docMk/>
            <pc:sldMk cId="2344356314" sldId="260"/>
            <ac:picMk id="4" creationId="{E7CB56AD-D643-4AB4-8048-E6DA90B7953B}"/>
          </ac:picMkLst>
        </pc:picChg>
        <pc:picChg chg="add del mod">
          <ac:chgData name="Shivers, Nathan" userId="9e378918-df39-4ef5-b70b-31902015fd86" providerId="ADAL" clId="{78DB72C5-23A7-4DDF-BA48-ABCABC5C1FAF}" dt="2020-04-28T00:37:27.524" v="915" actId="478"/>
          <ac:picMkLst>
            <pc:docMk/>
            <pc:sldMk cId="2344356314" sldId="260"/>
            <ac:picMk id="6" creationId="{64FFF474-CA96-4482-9F24-FC6C7B10B602}"/>
          </ac:picMkLst>
        </pc:picChg>
        <pc:picChg chg="add mod">
          <ac:chgData name="Shivers, Nathan" userId="9e378918-df39-4ef5-b70b-31902015fd86" providerId="ADAL" clId="{78DB72C5-23A7-4DDF-BA48-ABCABC5C1FAF}" dt="2020-04-28T00:39:21.470" v="932" actId="1076"/>
          <ac:picMkLst>
            <pc:docMk/>
            <pc:sldMk cId="2344356314" sldId="260"/>
            <ac:picMk id="9" creationId="{1F528DCF-0545-4087-AEC9-43CAC28FAD1A}"/>
          </ac:picMkLst>
        </pc:picChg>
      </pc:sldChg>
      <pc:sldChg chg="addSp delSp modSp mod">
        <pc:chgData name="Shivers, Nathan" userId="9e378918-df39-4ef5-b70b-31902015fd86" providerId="ADAL" clId="{78DB72C5-23A7-4DDF-BA48-ABCABC5C1FAF}" dt="2020-04-28T00:39:40.368" v="944" actId="1076"/>
        <pc:sldMkLst>
          <pc:docMk/>
          <pc:sldMk cId="2616696219" sldId="261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2616696219" sldId="261"/>
            <ac:spMk id="2" creationId="{78C11CBD-2FA6-4A15-877F-B84F1DB8338D}"/>
          </ac:spMkLst>
        </pc:spChg>
        <pc:spChg chg="add del mod">
          <ac:chgData name="Shivers, Nathan" userId="9e378918-df39-4ef5-b70b-31902015fd86" providerId="ADAL" clId="{78DB72C5-23A7-4DDF-BA48-ABCABC5C1FAF}" dt="2020-04-28T00:38:58.452" v="919"/>
          <ac:spMkLst>
            <pc:docMk/>
            <pc:sldMk cId="2616696219" sldId="261"/>
            <ac:spMk id="4" creationId="{9C615904-5A93-4851-9B93-51663282C5E4}"/>
          </ac:spMkLst>
        </pc:spChg>
        <pc:picChg chg="add mod">
          <ac:chgData name="Shivers, Nathan" userId="9e378918-df39-4ef5-b70b-31902015fd86" providerId="ADAL" clId="{78DB72C5-23A7-4DDF-BA48-ABCABC5C1FAF}" dt="2020-04-28T00:39:40.368" v="944" actId="1076"/>
          <ac:picMkLst>
            <pc:docMk/>
            <pc:sldMk cId="2616696219" sldId="261"/>
            <ac:picMk id="5" creationId="{FB86E49F-1D73-4940-98C3-648E98E2D4B1}"/>
          </ac:picMkLst>
        </pc:picChg>
        <pc:picChg chg="del">
          <ac:chgData name="Shivers, Nathan" userId="9e378918-df39-4ef5-b70b-31902015fd86" providerId="ADAL" clId="{78DB72C5-23A7-4DDF-BA48-ABCABC5C1FAF}" dt="2020-04-28T00:37:57.450" v="918" actId="478"/>
          <ac:picMkLst>
            <pc:docMk/>
            <pc:sldMk cId="2616696219" sldId="261"/>
            <ac:picMk id="7" creationId="{15BCA9CF-2C32-4651-9649-9611FFA4E708}"/>
          </ac:picMkLst>
        </pc:picChg>
      </pc:sldChg>
      <pc:sldChg chg="modSp">
        <pc:chgData name="Shivers, Nathan" userId="9e378918-df39-4ef5-b70b-31902015fd86" providerId="ADAL" clId="{78DB72C5-23A7-4DDF-BA48-ABCABC5C1FAF}" dt="2020-04-27T17:31:50.332" v="1"/>
        <pc:sldMkLst>
          <pc:docMk/>
          <pc:sldMk cId="3036535223" sldId="262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3036535223" sldId="262"/>
            <ac:spMk id="2" creationId="{6F0560AF-C3DD-4F2D-A56D-BE29C6CCF7C3}"/>
          </ac:spMkLst>
        </pc:spChg>
        <pc:picChg chg="mod">
          <ac:chgData name="Shivers, Nathan" userId="9e378918-df39-4ef5-b70b-31902015fd86" providerId="ADAL" clId="{78DB72C5-23A7-4DDF-BA48-ABCABC5C1FAF}" dt="2020-04-27T17:31:50.332" v="1"/>
          <ac:picMkLst>
            <pc:docMk/>
            <pc:sldMk cId="3036535223" sldId="262"/>
            <ac:picMk id="4" creationId="{3E6C3D37-B1F1-415A-90AB-32D6411657D4}"/>
          </ac:picMkLst>
        </pc:picChg>
      </pc:sldChg>
      <pc:sldChg chg="modSp">
        <pc:chgData name="Shivers, Nathan" userId="9e378918-df39-4ef5-b70b-31902015fd86" providerId="ADAL" clId="{78DB72C5-23A7-4DDF-BA48-ABCABC5C1FAF}" dt="2020-04-27T17:31:50.332" v="1"/>
        <pc:sldMkLst>
          <pc:docMk/>
          <pc:sldMk cId="3605401860" sldId="263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3605401860" sldId="263"/>
            <ac:spMk id="2" creationId="{05737DB9-1B74-4B88-9256-CB365C973B3A}"/>
          </ac:spMkLst>
        </pc:spChg>
        <pc:picChg chg="mod">
          <ac:chgData name="Shivers, Nathan" userId="9e378918-df39-4ef5-b70b-31902015fd86" providerId="ADAL" clId="{78DB72C5-23A7-4DDF-BA48-ABCABC5C1FAF}" dt="2020-04-27T17:31:50.332" v="1"/>
          <ac:picMkLst>
            <pc:docMk/>
            <pc:sldMk cId="3605401860" sldId="263"/>
            <ac:picMk id="4" creationId="{DD628F78-3EDD-4409-9C65-12380A0C02E6}"/>
          </ac:picMkLst>
        </pc:picChg>
      </pc:sldChg>
      <pc:sldChg chg="modSp">
        <pc:chgData name="Shivers, Nathan" userId="9e378918-df39-4ef5-b70b-31902015fd86" providerId="ADAL" clId="{78DB72C5-23A7-4DDF-BA48-ABCABC5C1FAF}" dt="2020-04-27T17:31:50.332" v="1"/>
        <pc:sldMkLst>
          <pc:docMk/>
          <pc:sldMk cId="1797395674" sldId="264"/>
        </pc:sldMkLst>
        <pc:spChg chg="mod">
          <ac:chgData name="Shivers, Nathan" userId="9e378918-df39-4ef5-b70b-31902015fd86" providerId="ADAL" clId="{78DB72C5-23A7-4DDF-BA48-ABCABC5C1FAF}" dt="2020-04-27T17:31:50.332" v="1"/>
          <ac:spMkLst>
            <pc:docMk/>
            <pc:sldMk cId="1797395674" sldId="264"/>
            <ac:spMk id="2" creationId="{9B96BEFD-B0D8-4CD3-918F-E685352AE65B}"/>
          </ac:spMkLst>
        </pc:spChg>
      </pc:sldChg>
      <pc:sldChg chg="modSp new mod">
        <pc:chgData name="Shivers, Nathan" userId="9e378918-df39-4ef5-b70b-31902015fd86" providerId="ADAL" clId="{78DB72C5-23A7-4DDF-BA48-ABCABC5C1FAF}" dt="2020-04-27T19:01:23.876" v="647"/>
        <pc:sldMkLst>
          <pc:docMk/>
          <pc:sldMk cId="998561853" sldId="265"/>
        </pc:sldMkLst>
        <pc:spChg chg="mod">
          <ac:chgData name="Shivers, Nathan" userId="9e378918-df39-4ef5-b70b-31902015fd86" providerId="ADAL" clId="{78DB72C5-23A7-4DDF-BA48-ABCABC5C1FAF}" dt="2020-04-27T17:40:44.255" v="109" actId="20577"/>
          <ac:spMkLst>
            <pc:docMk/>
            <pc:sldMk cId="998561853" sldId="265"/>
            <ac:spMk id="2" creationId="{A3EC05A9-3A1B-48E3-8E64-635CBB4C7932}"/>
          </ac:spMkLst>
        </pc:spChg>
        <pc:spChg chg="mod">
          <ac:chgData name="Shivers, Nathan" userId="9e378918-df39-4ef5-b70b-31902015fd86" providerId="ADAL" clId="{78DB72C5-23A7-4DDF-BA48-ABCABC5C1FAF}" dt="2020-04-27T19:01:23.876" v="647"/>
          <ac:spMkLst>
            <pc:docMk/>
            <pc:sldMk cId="998561853" sldId="265"/>
            <ac:spMk id="3" creationId="{5B50D47E-3906-42B7-84FB-43AD00EF6C73}"/>
          </ac:spMkLst>
        </pc:spChg>
      </pc:sldChg>
      <pc:sldChg chg="addSp delSp modSp new mod ord setBg setClrOvrMap">
        <pc:chgData name="Shivers, Nathan" userId="9e378918-df39-4ef5-b70b-31902015fd86" providerId="ADAL" clId="{78DB72C5-23A7-4DDF-BA48-ABCABC5C1FAF}" dt="2020-04-28T00:19:06.554" v="870"/>
        <pc:sldMkLst>
          <pc:docMk/>
          <pc:sldMk cId="2756427151" sldId="266"/>
        </pc:sldMkLst>
        <pc:spChg chg="mod">
          <ac:chgData name="Shivers, Nathan" userId="9e378918-df39-4ef5-b70b-31902015fd86" providerId="ADAL" clId="{78DB72C5-23A7-4DDF-BA48-ABCABC5C1FAF}" dt="2020-04-27T19:35:39.234" v="767" actId="26606"/>
          <ac:spMkLst>
            <pc:docMk/>
            <pc:sldMk cId="2756427151" sldId="266"/>
            <ac:spMk id="2" creationId="{24F31986-D1AB-4F73-B32E-B0309C47D80C}"/>
          </ac:spMkLst>
        </pc:spChg>
        <pc:spChg chg="mod">
          <ac:chgData name="Shivers, Nathan" userId="9e378918-df39-4ef5-b70b-31902015fd86" providerId="ADAL" clId="{78DB72C5-23A7-4DDF-BA48-ABCABC5C1FAF}" dt="2020-04-27T19:35:46.970" v="769" actId="20577"/>
          <ac:spMkLst>
            <pc:docMk/>
            <pc:sldMk cId="2756427151" sldId="266"/>
            <ac:spMk id="3" creationId="{8B278BCC-E257-4924-9880-3E55A2A87839}"/>
          </ac:spMkLst>
        </pc:spChg>
        <pc:spChg chg="add del">
          <ac:chgData name="Shivers, Nathan" userId="9e378918-df39-4ef5-b70b-31902015fd86" providerId="ADAL" clId="{78DB72C5-23A7-4DDF-BA48-ABCABC5C1FAF}" dt="2020-04-27T19:35:32.160" v="764" actId="26606"/>
          <ac:spMkLst>
            <pc:docMk/>
            <pc:sldMk cId="2756427151" sldId="266"/>
            <ac:spMk id="9" creationId="{95CB840F-8E41-4CA5-B79B-25CC80AD234A}"/>
          </ac:spMkLst>
        </pc:spChg>
        <pc:spChg chg="add">
          <ac:chgData name="Shivers, Nathan" userId="9e378918-df39-4ef5-b70b-31902015fd86" providerId="ADAL" clId="{78DB72C5-23A7-4DDF-BA48-ABCABC5C1FAF}" dt="2020-04-27T19:35:39.234" v="767" actId="26606"/>
          <ac:spMkLst>
            <pc:docMk/>
            <pc:sldMk cId="2756427151" sldId="266"/>
            <ac:spMk id="13" creationId="{95CB840F-8E41-4CA5-B79B-25CC80AD234A}"/>
          </ac:spMkLst>
        </pc:spChg>
        <pc:graphicFrameChg chg="add mod modGraphic">
          <ac:chgData name="Shivers, Nathan" userId="9e378918-df39-4ef5-b70b-31902015fd86" providerId="ADAL" clId="{78DB72C5-23A7-4DDF-BA48-ABCABC5C1FAF}" dt="2020-04-27T19:35:39.234" v="767" actId="26606"/>
          <ac:graphicFrameMkLst>
            <pc:docMk/>
            <pc:sldMk cId="2756427151" sldId="266"/>
            <ac:graphicFrameMk id="4" creationId="{CE396F1A-3FEF-4F53-9FCA-A7B42F5E3C11}"/>
          </ac:graphicFrameMkLst>
        </pc:graphicFrameChg>
        <pc:picChg chg="add del">
          <ac:chgData name="Shivers, Nathan" userId="9e378918-df39-4ef5-b70b-31902015fd86" providerId="ADAL" clId="{78DB72C5-23A7-4DDF-BA48-ABCABC5C1FAF}" dt="2020-04-27T19:35:39.167" v="766" actId="26606"/>
          <ac:picMkLst>
            <pc:docMk/>
            <pc:sldMk cId="2756427151" sldId="266"/>
            <ac:picMk id="11" creationId="{7AEE9CAC-347C-43C2-AE87-6BC5566E6068}"/>
          </ac:picMkLst>
        </pc:picChg>
      </pc:sldChg>
      <pc:sldChg chg="addSp delSp modSp new mod">
        <pc:chgData name="Shivers, Nathan" userId="9e378918-df39-4ef5-b70b-31902015fd86" providerId="ADAL" clId="{78DB72C5-23A7-4DDF-BA48-ABCABC5C1FAF}" dt="2020-04-28T00:19:40.713" v="910" actId="20577"/>
        <pc:sldMkLst>
          <pc:docMk/>
          <pc:sldMk cId="731608480" sldId="267"/>
        </pc:sldMkLst>
        <pc:spChg chg="mod">
          <ac:chgData name="Shivers, Nathan" userId="9e378918-df39-4ef5-b70b-31902015fd86" providerId="ADAL" clId="{78DB72C5-23A7-4DDF-BA48-ABCABC5C1FAF}" dt="2020-04-28T00:19:40.713" v="910" actId="20577"/>
          <ac:spMkLst>
            <pc:docMk/>
            <pc:sldMk cId="731608480" sldId="267"/>
            <ac:spMk id="2" creationId="{F80252C1-A0FD-41FC-B15D-9753FD4FA636}"/>
          </ac:spMkLst>
        </pc:spChg>
        <pc:spChg chg="del">
          <ac:chgData name="Shivers, Nathan" userId="9e378918-df39-4ef5-b70b-31902015fd86" providerId="ADAL" clId="{78DB72C5-23A7-4DDF-BA48-ABCABC5C1FAF}" dt="2020-04-27T19:40:01.126" v="793"/>
          <ac:spMkLst>
            <pc:docMk/>
            <pc:sldMk cId="731608480" sldId="267"/>
            <ac:spMk id="3" creationId="{67467E92-D914-40C8-8665-52142F62CD16}"/>
          </ac:spMkLst>
        </pc:spChg>
        <pc:picChg chg="add mod">
          <ac:chgData name="Shivers, Nathan" userId="9e378918-df39-4ef5-b70b-31902015fd86" providerId="ADAL" clId="{78DB72C5-23A7-4DDF-BA48-ABCABC5C1FAF}" dt="2020-04-27T19:47:22.979" v="826" actId="1076"/>
          <ac:picMkLst>
            <pc:docMk/>
            <pc:sldMk cId="731608480" sldId="267"/>
            <ac:picMk id="4" creationId="{C9EE4127-78DD-47C6-B10B-8D32C89CD24E}"/>
          </ac:picMkLst>
        </pc:picChg>
      </pc:sldChg>
      <pc:sldChg chg="addSp delSp modSp new mod">
        <pc:chgData name="Shivers, Nathan" userId="9e378918-df39-4ef5-b70b-31902015fd86" providerId="ADAL" clId="{78DB72C5-23A7-4DDF-BA48-ABCABC5C1FAF}" dt="2020-04-28T00:46:18.136" v="961" actId="1076"/>
        <pc:sldMkLst>
          <pc:docMk/>
          <pc:sldMk cId="3417863365" sldId="268"/>
        </pc:sldMkLst>
        <pc:spChg chg="mod">
          <ac:chgData name="Shivers, Nathan" userId="9e378918-df39-4ef5-b70b-31902015fd86" providerId="ADAL" clId="{78DB72C5-23A7-4DDF-BA48-ABCABC5C1FAF}" dt="2020-04-28T00:40:57.819" v="959" actId="20577"/>
          <ac:spMkLst>
            <pc:docMk/>
            <pc:sldMk cId="3417863365" sldId="268"/>
            <ac:spMk id="2" creationId="{4B8144F1-1427-45BA-B856-92B582E0DCE7}"/>
          </ac:spMkLst>
        </pc:spChg>
        <pc:spChg chg="del">
          <ac:chgData name="Shivers, Nathan" userId="9e378918-df39-4ef5-b70b-31902015fd86" providerId="ADAL" clId="{78DB72C5-23A7-4DDF-BA48-ABCABC5C1FAF}" dt="2020-04-28T00:46:13.901" v="960"/>
          <ac:spMkLst>
            <pc:docMk/>
            <pc:sldMk cId="3417863365" sldId="268"/>
            <ac:spMk id="3" creationId="{3F554441-C8E5-459F-A7B2-EAABE4A05869}"/>
          </ac:spMkLst>
        </pc:spChg>
        <pc:picChg chg="add mod">
          <ac:chgData name="Shivers, Nathan" userId="9e378918-df39-4ef5-b70b-31902015fd86" providerId="ADAL" clId="{78DB72C5-23A7-4DDF-BA48-ABCABC5C1FAF}" dt="2020-04-28T00:46:18.136" v="961" actId="1076"/>
          <ac:picMkLst>
            <pc:docMk/>
            <pc:sldMk cId="3417863365" sldId="268"/>
            <ac:picMk id="4" creationId="{5A27F452-1FF7-4E51-9252-6DFD54E58D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E296-267F-41B9-8B15-7B244EBBE5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A42F2-8FE4-4416-B2E5-FEBCF0B88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A42F2-8FE4-4416-B2E5-FEBCF0B88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13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08C1E0-2D92-43FC-A223-DD458FF775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F57F8B-1846-4E58-A585-AEE1AF40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1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7B77-1B57-4E35-B9A8-2B873C78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90482"/>
            <a:ext cx="9440034" cy="12247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Regulations Effect the  Recreational Harvest of Black Sea Bass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7E11-5A8A-4DCD-B5D1-457664CE0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Nathan Shivers and Jacob Kasper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821C5-D7E6-4E80-B663-05E5D6EF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580" l="2381" r="97024">
                        <a14:foregroundMark x1="9127" y1="40217" x2="3175" y2="57609"/>
                        <a14:foregroundMark x1="3175" y1="57609" x2="6349" y2="53986"/>
                        <a14:foregroundMark x1="4167" y1="50362" x2="2381" y2="49638"/>
                        <a14:foregroundMark x1="2976" y1="56884" x2="2381" y2="60145"/>
                        <a14:foregroundMark x1="32341" y1="88043" x2="36111" y2="90942"/>
                        <a14:foregroundMark x1="77381" y1="71377" x2="78373" y2="71377"/>
                        <a14:foregroundMark x1="87698" y1="30072" x2="97421" y2="41667"/>
                        <a14:foregroundMark x1="97421" y1="41667" x2="97222" y2="63406"/>
                        <a14:foregroundMark x1="97222" y1="63406" x2="87897" y2="67754"/>
                        <a14:foregroundMark x1="40873" y1="11594" x2="42262" y2="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414" y="4243962"/>
            <a:ext cx="4316592" cy="2363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4431E-9D55-48D2-B05F-64755AB8F680}"/>
              </a:ext>
            </a:extLst>
          </p:cNvPr>
          <p:cNvSpPr txBox="1"/>
          <p:nvPr/>
        </p:nvSpPr>
        <p:spPr>
          <a:xfrm>
            <a:off x="3932414" y="6477005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dnr.Maryland.gov</a:t>
            </a:r>
          </a:p>
        </p:txBody>
      </p:sp>
    </p:spTree>
    <p:extLst>
      <p:ext uri="{BB962C8B-B14F-4D97-AF65-F5344CB8AC3E}">
        <p14:creationId xmlns:p14="http://schemas.microsoft.com/office/powerpoint/2010/main" val="398937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01FE-C5A6-478B-B191-5FF29E90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0539" y="609600"/>
            <a:ext cx="10353762" cy="970450"/>
          </a:xfrm>
        </p:spPr>
        <p:txBody>
          <a:bodyPr/>
          <a:lstStyle/>
          <a:p>
            <a:r>
              <a:rPr lang="en-US" dirty="0"/>
              <a:t>New Jersey RHL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2F7AB-026A-4906-B44E-92AEFF23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16" y="2551618"/>
            <a:ext cx="5932684" cy="369678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4821A6-CF5B-44BC-AC64-D2B8A0A7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51618"/>
            <a:ext cx="5932684" cy="3696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5D35AF-0112-494F-9AFC-E52078B48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08" t="5180" r="22326" b="9810"/>
          <a:stretch/>
        </p:blipFill>
        <p:spPr>
          <a:xfrm>
            <a:off x="8450882" y="338634"/>
            <a:ext cx="1549551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8744-2DC2-481A-8D39-3C0232B4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0539" y="609600"/>
            <a:ext cx="10353762" cy="970450"/>
          </a:xfrm>
        </p:spPr>
        <p:txBody>
          <a:bodyPr/>
          <a:lstStyle/>
          <a:p>
            <a:r>
              <a:rPr lang="en-US" dirty="0"/>
              <a:t>North RHL 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34C5B-D956-4F23-8878-D5A68DB9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16" y="2551618"/>
            <a:ext cx="5932684" cy="369678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32A6AF-BCDD-4594-8FB3-D532EF7DE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51618"/>
            <a:ext cx="5932684" cy="3696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07423-9C8E-455D-9349-0EE7540BC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9" t="5198" r="3422" b="10073"/>
          <a:stretch/>
        </p:blipFill>
        <p:spPr>
          <a:xfrm>
            <a:off x="7818733" y="231225"/>
            <a:ext cx="281385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6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44F1-1427-45BA-B856-92B582E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Effort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5DA9A-FA9E-4CB6-99DB-B7E3C415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6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0AF-C3DD-4F2D-A56D-BE29C6C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Fishing Effort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BC537-6A84-444C-A0E2-D4C7CB1F8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108C-DA62-4F55-8C2F-67C8ABB7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2896"/>
            <a:ext cx="10353762" cy="970450"/>
          </a:xfrm>
        </p:spPr>
        <p:txBody>
          <a:bodyPr/>
          <a:lstStyle/>
          <a:p>
            <a:r>
              <a:rPr lang="en-US" dirty="0"/>
              <a:t>North RHL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30471-60C7-49DD-8F11-7DF99AF20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3021106"/>
            <a:ext cx="4212714" cy="298524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10EB9-176D-4B24-AF1E-E963B96B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8195"/>
            <a:ext cx="3909217" cy="58940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Change in Biomass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1551C-888C-41BE-BC3F-D22B518621E9}"/>
              </a:ext>
            </a:extLst>
          </p:cNvPr>
          <p:cNvSpPr txBox="1"/>
          <p:nvPr/>
        </p:nvSpPr>
        <p:spPr>
          <a:xfrm>
            <a:off x="6090676" y="2408194"/>
            <a:ext cx="280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Distribution</a:t>
            </a:r>
          </a:p>
        </p:txBody>
      </p:sp>
      <p:pic>
        <p:nvPicPr>
          <p:cNvPr id="3" name="Home Page _ Ocean Adapt - Google Chrome 2020-04-29 10-51-09_1">
            <a:hlinkClick r:id="" action="ppaction://media"/>
            <a:extLst>
              <a:ext uri="{FF2B5EF4-FFF2-40B4-BE49-F238E27FC236}">
                <a16:creationId xmlns:a16="http://schemas.microsoft.com/office/drawing/2014/main" id="{5F90A781-2130-43BC-9904-C52CF8419E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387" y="2909047"/>
            <a:ext cx="4237317" cy="3177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0C5CE-24AC-4DA2-8B35-8262864322FA}"/>
              </a:ext>
            </a:extLst>
          </p:cNvPr>
          <p:cNvSpPr txBox="1"/>
          <p:nvPr/>
        </p:nvSpPr>
        <p:spPr>
          <a:xfrm>
            <a:off x="1237129" y="6124299"/>
            <a:ext cx="1192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ASMFC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B07A9-ED05-4933-B0A4-7B6044D39ABF}"/>
              </a:ext>
            </a:extLst>
          </p:cNvPr>
          <p:cNvSpPr txBox="1"/>
          <p:nvPr/>
        </p:nvSpPr>
        <p:spPr>
          <a:xfrm>
            <a:off x="6526305" y="6218556"/>
            <a:ext cx="1541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Rutgers Ocean Adapt</a:t>
            </a:r>
          </a:p>
        </p:txBody>
      </p:sp>
    </p:spTree>
    <p:extLst>
      <p:ext uri="{BB962C8B-B14F-4D97-AF65-F5344CB8AC3E}">
        <p14:creationId xmlns:p14="http://schemas.microsoft.com/office/powerpoint/2010/main" val="209092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5E6B-91D6-4DEB-8987-A743EDBF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229B-B637-436C-B4CD-37EF3028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the South and New Jersey regions, restrictive regulations were correlated with decreased harvest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North region, restrictive regulations were correlated with increased harvest</a:t>
            </a:r>
          </a:p>
          <a:p>
            <a:pPr>
              <a:lnSpc>
                <a:spcPct val="150000"/>
              </a:lnSpc>
            </a:pPr>
            <a:r>
              <a:rPr lang="en-US" dirty="0"/>
              <a:t> The increase in the North region could be explained by increases in fishing effort and biomass and changes in distribution</a:t>
            </a:r>
          </a:p>
          <a:p>
            <a:pPr>
              <a:lnSpc>
                <a:spcPct val="150000"/>
              </a:lnSpc>
            </a:pPr>
            <a:r>
              <a:rPr lang="en-US" dirty="0"/>
              <a:t>Fishing effort was directly correlated with harvest in the North and New Jersey regions</a:t>
            </a:r>
          </a:p>
          <a:p>
            <a:pPr>
              <a:lnSpc>
                <a:spcPct val="150000"/>
              </a:lnSpc>
            </a:pPr>
            <a:r>
              <a:rPr lang="en-US" dirty="0"/>
              <a:t>Black Sea Bass are one of the “winners” in climate change </a:t>
            </a:r>
          </a:p>
        </p:txBody>
      </p:sp>
    </p:spTree>
    <p:extLst>
      <p:ext uri="{BB962C8B-B14F-4D97-AF65-F5344CB8AC3E}">
        <p14:creationId xmlns:p14="http://schemas.microsoft.com/office/powerpoint/2010/main" val="15626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DF77-5ED3-413F-AE77-35B60A47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5F825-39BD-45D8-9D2D-0D34334F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701" y="1614487"/>
            <a:ext cx="6457950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09142-E218-4AEC-B89A-62CC9228515F}"/>
              </a:ext>
            </a:extLst>
          </p:cNvPr>
          <p:cNvSpPr txBox="1"/>
          <p:nvPr/>
        </p:nvSpPr>
        <p:spPr>
          <a:xfrm>
            <a:off x="3433010" y="5483932"/>
            <a:ext cx="303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Carolinasportsman.com</a:t>
            </a:r>
          </a:p>
        </p:txBody>
      </p:sp>
    </p:spTree>
    <p:extLst>
      <p:ext uri="{BB962C8B-B14F-4D97-AF65-F5344CB8AC3E}">
        <p14:creationId xmlns:p14="http://schemas.microsoft.com/office/powerpoint/2010/main" val="4643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05A9-3A1B-48E3-8E64-635CBB4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North Atlantic Black Sea Bass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D47E-3906-42B7-84FB-43AD00EF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2"/>
              </a:buClr>
            </a:pPr>
            <a:r>
              <a:rPr lang="en-US" dirty="0"/>
              <a:t>Defined as all Black Sea Bass north of Cape Hatteras, North Carolina</a:t>
            </a:r>
            <a:endParaRPr lang="en-US"/>
          </a:p>
          <a:p>
            <a:pPr>
              <a:buClr>
                <a:srgbClr val="FFBB52"/>
              </a:buClr>
            </a:pPr>
            <a:r>
              <a:rPr lang="en-US" dirty="0"/>
              <a:t>Important recreational fishery for northern states</a:t>
            </a:r>
            <a:endParaRPr lang="en-US"/>
          </a:p>
          <a:p>
            <a:pPr>
              <a:buClr>
                <a:srgbClr val="FFBB52"/>
              </a:buClr>
            </a:pPr>
            <a:r>
              <a:rPr lang="en-US" dirty="0"/>
              <a:t>Managed by the Atlantic States Marine Fisheries Commission</a:t>
            </a:r>
            <a:endParaRPr lang="en-US"/>
          </a:p>
          <a:p>
            <a:pPr>
              <a:buClr>
                <a:srgbClr val="FFBB52"/>
              </a:buClr>
            </a:pPr>
            <a:r>
              <a:rPr lang="en-US" dirty="0"/>
              <a:t>Regulated coastwide till 2010 then regulated by state</a:t>
            </a:r>
            <a:endParaRPr lang="en-US"/>
          </a:p>
          <a:p>
            <a:pPr>
              <a:buClr>
                <a:srgbClr val="FFBB52"/>
              </a:buClr>
            </a:pPr>
            <a:r>
              <a:rPr lang="en-US" dirty="0"/>
              <a:t>Harvest is allocated into three regions based on stock distribution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A6A-C0B7-4212-BEC5-B9A5A579D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38" t="6023" r="11432" b="9783"/>
          <a:stretch/>
        </p:blipFill>
        <p:spPr>
          <a:xfrm>
            <a:off x="7278919" y="2173766"/>
            <a:ext cx="4069867" cy="31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1303-127C-4E18-8090-61B6DFA1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Issue with Harvest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FF2D00-DA0E-4F69-AECB-DD9CA17F1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62546"/>
              </p:ext>
            </p:extLst>
          </p:nvPr>
        </p:nvGraphicFramePr>
        <p:xfrm>
          <a:off x="583897" y="2799761"/>
          <a:ext cx="11013557" cy="256382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1564">
                  <a:extLst>
                    <a:ext uri="{9D8B030D-6E8A-4147-A177-3AD203B41FA5}">
                      <a16:colId xmlns:a16="http://schemas.microsoft.com/office/drawing/2014/main" val="1524196403"/>
                    </a:ext>
                  </a:extLst>
                </a:gridCol>
                <a:gridCol w="782346">
                  <a:extLst>
                    <a:ext uri="{9D8B030D-6E8A-4147-A177-3AD203B41FA5}">
                      <a16:colId xmlns:a16="http://schemas.microsoft.com/office/drawing/2014/main" val="793223194"/>
                    </a:ext>
                  </a:extLst>
                </a:gridCol>
                <a:gridCol w="782346">
                  <a:extLst>
                    <a:ext uri="{9D8B030D-6E8A-4147-A177-3AD203B41FA5}">
                      <a16:colId xmlns:a16="http://schemas.microsoft.com/office/drawing/2014/main" val="3412386590"/>
                    </a:ext>
                  </a:extLst>
                </a:gridCol>
                <a:gridCol w="782346">
                  <a:extLst>
                    <a:ext uri="{9D8B030D-6E8A-4147-A177-3AD203B41FA5}">
                      <a16:colId xmlns:a16="http://schemas.microsoft.com/office/drawing/2014/main" val="414519501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1053771484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2412635456"/>
                    </a:ext>
                  </a:extLst>
                </a:gridCol>
                <a:gridCol w="782346">
                  <a:extLst>
                    <a:ext uri="{9D8B030D-6E8A-4147-A177-3AD203B41FA5}">
                      <a16:colId xmlns:a16="http://schemas.microsoft.com/office/drawing/2014/main" val="3727534852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3644244948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4165686715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347519915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3521183989"/>
                    </a:ext>
                  </a:extLst>
                </a:gridCol>
                <a:gridCol w="876087">
                  <a:extLst>
                    <a:ext uri="{9D8B030D-6E8A-4147-A177-3AD203B41FA5}">
                      <a16:colId xmlns:a16="http://schemas.microsoft.com/office/drawing/2014/main" val="2109316929"/>
                    </a:ext>
                  </a:extLst>
                </a:gridCol>
              </a:tblGrid>
              <a:tr h="303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Year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2008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2009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2016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extLst>
                  <a:ext uri="{0D108BD9-81ED-4DB2-BD59-A6C34878D82A}">
                    <a16:rowId xmlns:a16="http://schemas.microsoft.com/office/drawing/2014/main" val="1760153097"/>
                  </a:ext>
                </a:extLst>
              </a:tr>
              <a:tr h="832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Coastwide Harvest (mil. </a:t>
                      </a:r>
                      <a:r>
                        <a:rPr lang="en-US" sz="1600" u="none" strike="noStrike" dirty="0" err="1">
                          <a:effectLst/>
                        </a:rPr>
                        <a:t>lb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1.78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2.18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2.03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2.56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3.19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1.17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3.19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2.46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3.66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3.79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5.19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extLst>
                  <a:ext uri="{0D108BD9-81ED-4DB2-BD59-A6C34878D82A}">
                    <a16:rowId xmlns:a16="http://schemas.microsoft.com/office/drawing/2014/main" val="291157640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Coastwide RHL (mil. </a:t>
                      </a:r>
                      <a:r>
                        <a:rPr lang="en-US" sz="1600" u="none" strike="noStrike" dirty="0" err="1">
                          <a:effectLst/>
                        </a:rPr>
                        <a:t>lb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3.99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2.47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2.11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1.83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1.78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1.32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2.26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2.26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2.82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extLst>
                  <a:ext uri="{0D108BD9-81ED-4DB2-BD59-A6C34878D82A}">
                    <a16:rowId xmlns:a16="http://schemas.microsoft.com/office/drawing/2014/main" val="1371879081"/>
                  </a:ext>
                </a:extLst>
              </a:tr>
              <a:tr h="832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 of RHL harvested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45%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88%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96%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225%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174%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66%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242%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109%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162%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163%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184%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45" marR="11145" marT="11145" marB="0" anchor="b"/>
                </a:tc>
                <a:extLst>
                  <a:ext uri="{0D108BD9-81ED-4DB2-BD59-A6C34878D82A}">
                    <a16:rowId xmlns:a16="http://schemas.microsoft.com/office/drawing/2014/main" val="3508834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F1C01D-75F1-4E9D-8CBA-AB482C7337AA}"/>
              </a:ext>
            </a:extLst>
          </p:cNvPr>
          <p:cNvSpPr/>
          <p:nvPr/>
        </p:nvSpPr>
        <p:spPr>
          <a:xfrm>
            <a:off x="4798243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3DD45-1195-4A0A-9EBE-E950ADBF5156}"/>
              </a:ext>
            </a:extLst>
          </p:cNvPr>
          <p:cNvSpPr/>
          <p:nvPr/>
        </p:nvSpPr>
        <p:spPr>
          <a:xfrm>
            <a:off x="5699462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29A4C-182F-4E66-9D0C-B1CC06ED999D}"/>
              </a:ext>
            </a:extLst>
          </p:cNvPr>
          <p:cNvSpPr/>
          <p:nvPr/>
        </p:nvSpPr>
        <p:spPr>
          <a:xfrm>
            <a:off x="7339223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05AE8-C332-4AD3-8E06-CF1CEA2344C1}"/>
              </a:ext>
            </a:extLst>
          </p:cNvPr>
          <p:cNvSpPr/>
          <p:nvPr/>
        </p:nvSpPr>
        <p:spPr>
          <a:xfrm>
            <a:off x="8202561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3E279-A5A2-456C-9159-739974D86338}"/>
              </a:ext>
            </a:extLst>
          </p:cNvPr>
          <p:cNvSpPr/>
          <p:nvPr/>
        </p:nvSpPr>
        <p:spPr>
          <a:xfrm>
            <a:off x="9088351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32766-7BF5-47BB-A264-2508093729D0}"/>
              </a:ext>
            </a:extLst>
          </p:cNvPr>
          <p:cNvSpPr/>
          <p:nvPr/>
        </p:nvSpPr>
        <p:spPr>
          <a:xfrm>
            <a:off x="9951689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425D1-1C53-432D-8FE5-B7888862865B}"/>
              </a:ext>
            </a:extLst>
          </p:cNvPr>
          <p:cNvSpPr/>
          <p:nvPr/>
        </p:nvSpPr>
        <p:spPr>
          <a:xfrm>
            <a:off x="10815027" y="4958499"/>
            <a:ext cx="782425" cy="39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93B-F1DB-45CC-B040-3128037E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Harvest through the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39EA0-AB45-4AF0-97C8-1891A591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A70-59D4-4BE3-A350-D94ADF7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Harvest by RHL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21FD8-A158-4EE3-80DC-96E7089D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52C1-A0FD-41FC-B15D-9753FD4F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History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424D8F-1733-4AF6-A986-321C3FF43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8F0-4EA2-4A3E-B3F9-CD6D46B2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History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96092-5736-4544-B880-67AD53C5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6D4E-30B0-4CE4-896B-1256E934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DBC3F-B8B4-46AB-9243-F4B26B36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47" y="1730110"/>
            <a:ext cx="7251058" cy="45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6D3F-8370-41CA-B89A-C8A6F27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0539" y="600075"/>
            <a:ext cx="10353762" cy="970450"/>
          </a:xfrm>
        </p:spPr>
        <p:txBody>
          <a:bodyPr/>
          <a:lstStyle/>
          <a:p>
            <a:r>
              <a:rPr lang="en-US" dirty="0"/>
              <a:t>South RHL Region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D03863-645C-4613-B494-10F4B4F3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51618"/>
            <a:ext cx="5932684" cy="3696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AA322-2D91-44D3-B980-8E494BD0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17" y="2551618"/>
            <a:ext cx="5932684" cy="3696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02054-DC24-4C9B-80C3-E6815124B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7" t="5444" r="6253" b="9493"/>
          <a:stretch/>
        </p:blipFill>
        <p:spPr>
          <a:xfrm>
            <a:off x="7866791" y="289422"/>
            <a:ext cx="271773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3CD0FD3948A46AB64121F450968D2" ma:contentTypeVersion="9" ma:contentTypeDescription="Create a new document." ma:contentTypeScope="" ma:versionID="6e572edfd3a9025f01e9f5b98f809842">
  <xsd:schema xmlns:xsd="http://www.w3.org/2001/XMLSchema" xmlns:xs="http://www.w3.org/2001/XMLSchema" xmlns:p="http://schemas.microsoft.com/office/2006/metadata/properties" xmlns:ns3="9dc2771d-614e-43b3-b8ce-abb78526e8e0" targetNamespace="http://schemas.microsoft.com/office/2006/metadata/properties" ma:root="true" ma:fieldsID="cc0225e8f087811e8dd368623efd2154" ns3:_="">
    <xsd:import namespace="9dc2771d-614e-43b3-b8ce-abb78526e8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2771d-614e-43b3-b8ce-abb78526e8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EA272-0EF5-4B74-B90A-645F132104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87EF8D-CB14-4055-83DC-425FFED2B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2771d-614e-43b3-b8ce-abb78526e8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52593E-0C6D-410F-83CF-8C916EAB50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273</Words>
  <Application>Microsoft Office PowerPoint</Application>
  <PresentationFormat>Widescreen</PresentationFormat>
  <Paragraphs>82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Calisto MT</vt:lpstr>
      <vt:lpstr>Wingdings 2</vt:lpstr>
      <vt:lpstr>Slate</vt:lpstr>
      <vt:lpstr>How Regulations Effect the  Recreational Harvest of Black Sea Bass</vt:lpstr>
      <vt:lpstr>North Atlantic Black Sea Bass</vt:lpstr>
      <vt:lpstr>Issue with Harvest</vt:lpstr>
      <vt:lpstr>Harvest through the Years</vt:lpstr>
      <vt:lpstr>Harvest by RHL Regions</vt:lpstr>
      <vt:lpstr>Regulation History</vt:lpstr>
      <vt:lpstr>Regulation History</vt:lpstr>
      <vt:lpstr>Regulation History</vt:lpstr>
      <vt:lpstr>South RHL Region</vt:lpstr>
      <vt:lpstr>New Jersey RHL Region</vt:lpstr>
      <vt:lpstr>North RHL Region</vt:lpstr>
      <vt:lpstr>Fishing Effort</vt:lpstr>
      <vt:lpstr>Impact of Fishing Effort</vt:lpstr>
      <vt:lpstr>North RHL Region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Harvest so high</dc:title>
  <dc:creator>Nathan Shivers</dc:creator>
  <cp:lastModifiedBy>Shivers, Nathan</cp:lastModifiedBy>
  <cp:revision>1</cp:revision>
  <dcterms:created xsi:type="dcterms:W3CDTF">2020-04-30T01:06:42Z</dcterms:created>
  <dcterms:modified xsi:type="dcterms:W3CDTF">2020-05-01T17:39:32Z</dcterms:modified>
</cp:coreProperties>
</file>