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339" r:id="rId4"/>
    <p:sldId id="338" r:id="rId5"/>
    <p:sldId id="257" r:id="rId6"/>
    <p:sldId id="259" r:id="rId7"/>
    <p:sldId id="345" r:id="rId8"/>
    <p:sldId id="344" r:id="rId9"/>
    <p:sldId id="260" r:id="rId10"/>
    <p:sldId id="261" r:id="rId11"/>
    <p:sldId id="262" r:id="rId12"/>
    <p:sldId id="263" r:id="rId13"/>
    <p:sldId id="346" r:id="rId14"/>
    <p:sldId id="265" r:id="rId15"/>
    <p:sldId id="266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23"/>
  </p:normalViewPr>
  <p:slideViewPr>
    <p:cSldViewPr snapToGrid="0" snapToObjects="1">
      <p:cViewPr varScale="1">
        <p:scale>
          <a:sx n="108" d="100"/>
          <a:sy n="10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96474-3422-416D-A248-F96787A06F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63EE3-E9B0-46B0-AF32-E47145477C7A}">
      <dgm:prSet/>
      <dgm:spPr/>
      <dgm:t>
        <a:bodyPr/>
        <a:lstStyle/>
        <a:p>
          <a:r>
            <a:rPr kumimoji="1" lang="en-US" dirty="0"/>
            <a:t>Project Overview</a:t>
          </a:r>
          <a:endParaRPr lang="en-US" dirty="0"/>
        </a:p>
      </dgm:t>
    </dgm:pt>
    <dgm:pt modelId="{EFF79526-D1E8-42A7-964D-C4929FEE8A63}" type="parTrans" cxnId="{D37C56B6-4710-44E0-9C9A-0AAE567A0152}">
      <dgm:prSet/>
      <dgm:spPr/>
      <dgm:t>
        <a:bodyPr/>
        <a:lstStyle/>
        <a:p>
          <a:endParaRPr lang="en-US"/>
        </a:p>
      </dgm:t>
    </dgm:pt>
    <dgm:pt modelId="{B18E3F3F-0A1A-487A-9F55-B4110E383E96}" type="sibTrans" cxnId="{D37C56B6-4710-44E0-9C9A-0AAE567A0152}">
      <dgm:prSet/>
      <dgm:spPr/>
      <dgm:t>
        <a:bodyPr/>
        <a:lstStyle/>
        <a:p>
          <a:endParaRPr lang="en-US"/>
        </a:p>
      </dgm:t>
    </dgm:pt>
    <dgm:pt modelId="{DFD41C43-91FC-43BA-861B-701370FEED7F}">
      <dgm:prSet/>
      <dgm:spPr/>
      <dgm:t>
        <a:bodyPr/>
        <a:lstStyle/>
        <a:p>
          <a:r>
            <a:rPr kumimoji="1" lang="en-US" dirty="0"/>
            <a:t>What is the problem</a:t>
          </a:r>
          <a:endParaRPr lang="en-US" dirty="0"/>
        </a:p>
      </dgm:t>
    </dgm:pt>
    <dgm:pt modelId="{1CB2A591-C36A-4497-BD4E-AA4A714F224D}" type="parTrans" cxnId="{18D9C2C9-BB16-4790-81AA-F036F54C0F38}">
      <dgm:prSet/>
      <dgm:spPr/>
      <dgm:t>
        <a:bodyPr/>
        <a:lstStyle/>
        <a:p>
          <a:endParaRPr lang="en-US"/>
        </a:p>
      </dgm:t>
    </dgm:pt>
    <dgm:pt modelId="{9B280161-AC0E-4C70-81C8-0CC508526FF1}" type="sibTrans" cxnId="{18D9C2C9-BB16-4790-81AA-F036F54C0F38}">
      <dgm:prSet/>
      <dgm:spPr/>
      <dgm:t>
        <a:bodyPr/>
        <a:lstStyle/>
        <a:p>
          <a:endParaRPr lang="en-US"/>
        </a:p>
      </dgm:t>
    </dgm:pt>
    <dgm:pt modelId="{CB8E14DC-61A3-4A8E-BEFA-5C3FAF19DD4E}">
      <dgm:prSet/>
      <dgm:spPr/>
      <dgm:t>
        <a:bodyPr/>
        <a:lstStyle/>
        <a:p>
          <a:r>
            <a:rPr kumimoji="1" lang="en-US" dirty="0"/>
            <a:t>What is needed </a:t>
          </a:r>
          <a:endParaRPr lang="en-US" dirty="0"/>
        </a:p>
      </dgm:t>
    </dgm:pt>
    <dgm:pt modelId="{10221933-E6A0-4D35-BE86-E45DD377E3E2}" type="parTrans" cxnId="{4106FE85-B4D4-4BBB-89CE-EACD0139D439}">
      <dgm:prSet/>
      <dgm:spPr/>
      <dgm:t>
        <a:bodyPr/>
        <a:lstStyle/>
        <a:p>
          <a:endParaRPr lang="en-US"/>
        </a:p>
      </dgm:t>
    </dgm:pt>
    <dgm:pt modelId="{C75BF1BA-43D1-4814-827B-A7556EF15D13}" type="sibTrans" cxnId="{4106FE85-B4D4-4BBB-89CE-EACD0139D439}">
      <dgm:prSet/>
      <dgm:spPr/>
      <dgm:t>
        <a:bodyPr/>
        <a:lstStyle/>
        <a:p>
          <a:endParaRPr lang="en-US"/>
        </a:p>
      </dgm:t>
    </dgm:pt>
    <dgm:pt modelId="{A27ED9EA-8999-4141-B792-477601EF2B54}">
      <dgm:prSet/>
      <dgm:spPr/>
      <dgm:t>
        <a:bodyPr/>
        <a:lstStyle/>
        <a:p>
          <a:r>
            <a:rPr kumimoji="1" lang="en-US" dirty="0"/>
            <a:t>What is our solution</a:t>
          </a:r>
          <a:endParaRPr lang="en-US" dirty="0"/>
        </a:p>
      </dgm:t>
    </dgm:pt>
    <dgm:pt modelId="{DC820728-BF81-4542-AD2B-7011DBE0EE7C}" type="parTrans" cxnId="{4544F39B-C803-477D-8EE1-1B588E2700C5}">
      <dgm:prSet/>
      <dgm:spPr/>
      <dgm:t>
        <a:bodyPr/>
        <a:lstStyle/>
        <a:p>
          <a:endParaRPr lang="en-US"/>
        </a:p>
      </dgm:t>
    </dgm:pt>
    <dgm:pt modelId="{4E8B943E-2E95-4207-9DDF-DA2A153DA00D}" type="sibTrans" cxnId="{4544F39B-C803-477D-8EE1-1B588E2700C5}">
      <dgm:prSet/>
      <dgm:spPr/>
      <dgm:t>
        <a:bodyPr/>
        <a:lstStyle/>
        <a:p>
          <a:endParaRPr lang="en-US"/>
        </a:p>
      </dgm:t>
    </dgm:pt>
    <dgm:pt modelId="{C02C9480-98B4-4862-8E79-7CABF006E0B0}">
      <dgm:prSet/>
      <dgm:spPr/>
      <dgm:t>
        <a:bodyPr/>
        <a:lstStyle/>
        <a:p>
          <a:r>
            <a:rPr kumimoji="1" lang="en-US"/>
            <a:t>How it works</a:t>
          </a:r>
          <a:endParaRPr lang="en-US"/>
        </a:p>
      </dgm:t>
    </dgm:pt>
    <dgm:pt modelId="{283CF178-6D53-48DB-894B-4AF790E748BE}" type="parTrans" cxnId="{6542DDB2-B363-4E3C-9B66-101F77D921B9}">
      <dgm:prSet/>
      <dgm:spPr/>
      <dgm:t>
        <a:bodyPr/>
        <a:lstStyle/>
        <a:p>
          <a:endParaRPr lang="en-US"/>
        </a:p>
      </dgm:t>
    </dgm:pt>
    <dgm:pt modelId="{BB01EEF3-4885-47B3-89F3-62CC7FC18629}" type="sibTrans" cxnId="{6542DDB2-B363-4E3C-9B66-101F77D921B9}">
      <dgm:prSet/>
      <dgm:spPr/>
      <dgm:t>
        <a:bodyPr/>
        <a:lstStyle/>
        <a:p>
          <a:endParaRPr lang="en-US"/>
        </a:p>
      </dgm:t>
    </dgm:pt>
    <dgm:pt modelId="{00B35515-022E-4B7B-A74E-1F227DEA6826}">
      <dgm:prSet/>
      <dgm:spPr/>
      <dgm:t>
        <a:bodyPr/>
        <a:lstStyle/>
        <a:p>
          <a:r>
            <a:rPr kumimoji="1" lang="en-US" dirty="0"/>
            <a:t>Why it is efficient</a:t>
          </a:r>
          <a:endParaRPr lang="en-US" dirty="0"/>
        </a:p>
      </dgm:t>
    </dgm:pt>
    <dgm:pt modelId="{1B875868-928C-4E21-99F9-99029AA4AFAE}" type="parTrans" cxnId="{78B6FE7E-2BB4-4098-9F3F-DE8E5A492B75}">
      <dgm:prSet/>
      <dgm:spPr/>
      <dgm:t>
        <a:bodyPr/>
        <a:lstStyle/>
        <a:p>
          <a:endParaRPr lang="en-US"/>
        </a:p>
      </dgm:t>
    </dgm:pt>
    <dgm:pt modelId="{52BF72CC-2642-43A9-9F3F-F1B068EA8215}" type="sibTrans" cxnId="{78B6FE7E-2BB4-4098-9F3F-DE8E5A492B75}">
      <dgm:prSet/>
      <dgm:spPr/>
      <dgm:t>
        <a:bodyPr/>
        <a:lstStyle/>
        <a:p>
          <a:endParaRPr lang="en-US"/>
        </a:p>
      </dgm:t>
    </dgm:pt>
    <dgm:pt modelId="{5CE9BC2B-EA3F-4D7D-802D-1514724C799F}">
      <dgm:prSet/>
      <dgm:spPr/>
      <dgm:t>
        <a:bodyPr/>
        <a:lstStyle/>
        <a:p>
          <a:r>
            <a:rPr kumimoji="1" lang="en-US"/>
            <a:t>Who we are</a:t>
          </a:r>
          <a:endParaRPr lang="en-US"/>
        </a:p>
      </dgm:t>
    </dgm:pt>
    <dgm:pt modelId="{664AB0F1-58EE-4636-A36D-51336A446C43}" type="parTrans" cxnId="{45112F3E-CCD4-488D-9333-2DAFD5CC0285}">
      <dgm:prSet/>
      <dgm:spPr/>
      <dgm:t>
        <a:bodyPr/>
        <a:lstStyle/>
        <a:p>
          <a:endParaRPr lang="en-US"/>
        </a:p>
      </dgm:t>
    </dgm:pt>
    <dgm:pt modelId="{E2F8B787-47A3-4E1C-AF9D-78E561238022}" type="sibTrans" cxnId="{45112F3E-CCD4-488D-9333-2DAFD5CC0285}">
      <dgm:prSet/>
      <dgm:spPr/>
      <dgm:t>
        <a:bodyPr/>
        <a:lstStyle/>
        <a:p>
          <a:endParaRPr lang="en-US"/>
        </a:p>
      </dgm:t>
    </dgm:pt>
    <dgm:pt modelId="{FD0B1E66-BE11-4152-8233-DA735B7E8BC9}">
      <dgm:prSet/>
      <dgm:spPr/>
      <dgm:t>
        <a:bodyPr/>
        <a:lstStyle/>
        <a:p>
          <a:r>
            <a:rPr kumimoji="1" lang="en-US" dirty="0"/>
            <a:t>Future works</a:t>
          </a:r>
          <a:endParaRPr lang="en-US" dirty="0"/>
        </a:p>
      </dgm:t>
    </dgm:pt>
    <dgm:pt modelId="{386F6686-889E-45FD-AB53-27FD7C8A05DD}" type="parTrans" cxnId="{1D12D869-6E1B-41D7-9511-1C0A1FCFBADB}">
      <dgm:prSet/>
      <dgm:spPr/>
      <dgm:t>
        <a:bodyPr/>
        <a:lstStyle/>
        <a:p>
          <a:endParaRPr lang="en-US"/>
        </a:p>
      </dgm:t>
    </dgm:pt>
    <dgm:pt modelId="{87F48215-C179-4281-B8BD-92C223C1A732}" type="sibTrans" cxnId="{1D12D869-6E1B-41D7-9511-1C0A1FCFBADB}">
      <dgm:prSet/>
      <dgm:spPr/>
      <dgm:t>
        <a:bodyPr/>
        <a:lstStyle/>
        <a:p>
          <a:endParaRPr lang="en-US"/>
        </a:p>
      </dgm:t>
    </dgm:pt>
    <dgm:pt modelId="{131ED13D-CF36-0643-89B2-86C68031CB93}" type="pres">
      <dgm:prSet presAssocID="{27796474-3422-416D-A248-F96787A06FED}" presName="vert0" presStyleCnt="0">
        <dgm:presLayoutVars>
          <dgm:dir/>
          <dgm:animOne val="branch"/>
          <dgm:animLvl val="lvl"/>
        </dgm:presLayoutVars>
      </dgm:prSet>
      <dgm:spPr/>
    </dgm:pt>
    <dgm:pt modelId="{655B3F60-53CD-FD4C-B71F-43B64B7137F4}" type="pres">
      <dgm:prSet presAssocID="{29D63EE3-E9B0-46B0-AF32-E47145477C7A}" presName="thickLine" presStyleLbl="alignNode1" presStyleIdx="0" presStyleCnt="8"/>
      <dgm:spPr/>
    </dgm:pt>
    <dgm:pt modelId="{E88E037B-7C47-6441-8F67-81FA3956045D}" type="pres">
      <dgm:prSet presAssocID="{29D63EE3-E9B0-46B0-AF32-E47145477C7A}" presName="horz1" presStyleCnt="0"/>
      <dgm:spPr/>
    </dgm:pt>
    <dgm:pt modelId="{96A2E504-E0C8-8644-BC6F-D8259122DADA}" type="pres">
      <dgm:prSet presAssocID="{29D63EE3-E9B0-46B0-AF32-E47145477C7A}" presName="tx1" presStyleLbl="revTx" presStyleIdx="0" presStyleCnt="8"/>
      <dgm:spPr/>
    </dgm:pt>
    <dgm:pt modelId="{0AA7D7C7-F68B-184E-94E1-2B9E36A7FCDA}" type="pres">
      <dgm:prSet presAssocID="{29D63EE3-E9B0-46B0-AF32-E47145477C7A}" presName="vert1" presStyleCnt="0"/>
      <dgm:spPr/>
    </dgm:pt>
    <dgm:pt modelId="{5F11BE61-2188-654E-A1B0-826AD02CFB1E}" type="pres">
      <dgm:prSet presAssocID="{DFD41C43-91FC-43BA-861B-701370FEED7F}" presName="thickLine" presStyleLbl="alignNode1" presStyleIdx="1" presStyleCnt="8"/>
      <dgm:spPr/>
    </dgm:pt>
    <dgm:pt modelId="{90C21917-6625-3444-B943-7AD34E444EC2}" type="pres">
      <dgm:prSet presAssocID="{DFD41C43-91FC-43BA-861B-701370FEED7F}" presName="horz1" presStyleCnt="0"/>
      <dgm:spPr/>
    </dgm:pt>
    <dgm:pt modelId="{7F634A38-DC4D-944A-8C7E-992EB45F127D}" type="pres">
      <dgm:prSet presAssocID="{DFD41C43-91FC-43BA-861B-701370FEED7F}" presName="tx1" presStyleLbl="revTx" presStyleIdx="1" presStyleCnt="8"/>
      <dgm:spPr/>
    </dgm:pt>
    <dgm:pt modelId="{67CD574B-7E20-DA4C-BF96-B03013E8B1F2}" type="pres">
      <dgm:prSet presAssocID="{DFD41C43-91FC-43BA-861B-701370FEED7F}" presName="vert1" presStyleCnt="0"/>
      <dgm:spPr/>
    </dgm:pt>
    <dgm:pt modelId="{ED4144CB-86F8-BD42-A608-F26A5F38FDE1}" type="pres">
      <dgm:prSet presAssocID="{CB8E14DC-61A3-4A8E-BEFA-5C3FAF19DD4E}" presName="thickLine" presStyleLbl="alignNode1" presStyleIdx="2" presStyleCnt="8"/>
      <dgm:spPr/>
    </dgm:pt>
    <dgm:pt modelId="{159412C7-190C-DE47-BBF8-A51DF5F0E40C}" type="pres">
      <dgm:prSet presAssocID="{CB8E14DC-61A3-4A8E-BEFA-5C3FAF19DD4E}" presName="horz1" presStyleCnt="0"/>
      <dgm:spPr/>
    </dgm:pt>
    <dgm:pt modelId="{138DAE1A-3719-1641-8FD6-2676BC02A527}" type="pres">
      <dgm:prSet presAssocID="{CB8E14DC-61A3-4A8E-BEFA-5C3FAF19DD4E}" presName="tx1" presStyleLbl="revTx" presStyleIdx="2" presStyleCnt="8"/>
      <dgm:spPr/>
    </dgm:pt>
    <dgm:pt modelId="{3A7224F8-55BB-EB47-9C49-BF34E9391A22}" type="pres">
      <dgm:prSet presAssocID="{CB8E14DC-61A3-4A8E-BEFA-5C3FAF19DD4E}" presName="vert1" presStyleCnt="0"/>
      <dgm:spPr/>
    </dgm:pt>
    <dgm:pt modelId="{797B0DD4-5398-8D42-BE02-0D0DCBADCDFC}" type="pres">
      <dgm:prSet presAssocID="{A27ED9EA-8999-4141-B792-477601EF2B54}" presName="thickLine" presStyleLbl="alignNode1" presStyleIdx="3" presStyleCnt="8"/>
      <dgm:spPr/>
    </dgm:pt>
    <dgm:pt modelId="{4F85B94A-DB0C-C64B-BF95-004751A33D30}" type="pres">
      <dgm:prSet presAssocID="{A27ED9EA-8999-4141-B792-477601EF2B54}" presName="horz1" presStyleCnt="0"/>
      <dgm:spPr/>
    </dgm:pt>
    <dgm:pt modelId="{BB2891E2-0ED7-2646-ACEF-9DAA1B851FDD}" type="pres">
      <dgm:prSet presAssocID="{A27ED9EA-8999-4141-B792-477601EF2B54}" presName="tx1" presStyleLbl="revTx" presStyleIdx="3" presStyleCnt="8"/>
      <dgm:spPr/>
    </dgm:pt>
    <dgm:pt modelId="{E23D5A28-32E2-8F4F-BC9B-AE0300F06970}" type="pres">
      <dgm:prSet presAssocID="{A27ED9EA-8999-4141-B792-477601EF2B54}" presName="vert1" presStyleCnt="0"/>
      <dgm:spPr/>
    </dgm:pt>
    <dgm:pt modelId="{A858DF8C-FA71-8C44-BA20-C26064EF5A7D}" type="pres">
      <dgm:prSet presAssocID="{C02C9480-98B4-4862-8E79-7CABF006E0B0}" presName="thickLine" presStyleLbl="alignNode1" presStyleIdx="4" presStyleCnt="8"/>
      <dgm:spPr/>
    </dgm:pt>
    <dgm:pt modelId="{F12F44B9-538B-C44E-B7AD-D10E032E8A81}" type="pres">
      <dgm:prSet presAssocID="{C02C9480-98B4-4862-8E79-7CABF006E0B0}" presName="horz1" presStyleCnt="0"/>
      <dgm:spPr/>
    </dgm:pt>
    <dgm:pt modelId="{4081B82C-3E53-3C4A-8966-3727042DA644}" type="pres">
      <dgm:prSet presAssocID="{C02C9480-98B4-4862-8E79-7CABF006E0B0}" presName="tx1" presStyleLbl="revTx" presStyleIdx="4" presStyleCnt="8"/>
      <dgm:spPr/>
    </dgm:pt>
    <dgm:pt modelId="{7D4086C0-16D8-D040-A3DD-0E9FC7A8DA5C}" type="pres">
      <dgm:prSet presAssocID="{C02C9480-98B4-4862-8E79-7CABF006E0B0}" presName="vert1" presStyleCnt="0"/>
      <dgm:spPr/>
    </dgm:pt>
    <dgm:pt modelId="{34210592-F797-9E4B-A591-B0967F941724}" type="pres">
      <dgm:prSet presAssocID="{00B35515-022E-4B7B-A74E-1F227DEA6826}" presName="thickLine" presStyleLbl="alignNode1" presStyleIdx="5" presStyleCnt="8"/>
      <dgm:spPr/>
    </dgm:pt>
    <dgm:pt modelId="{FA8A9AA9-7241-A94D-BB95-D752B9D2C658}" type="pres">
      <dgm:prSet presAssocID="{00B35515-022E-4B7B-A74E-1F227DEA6826}" presName="horz1" presStyleCnt="0"/>
      <dgm:spPr/>
    </dgm:pt>
    <dgm:pt modelId="{0511A026-4635-4446-BFAB-73C27D7A08DD}" type="pres">
      <dgm:prSet presAssocID="{00B35515-022E-4B7B-A74E-1F227DEA6826}" presName="tx1" presStyleLbl="revTx" presStyleIdx="5" presStyleCnt="8"/>
      <dgm:spPr/>
    </dgm:pt>
    <dgm:pt modelId="{3BA9F78C-F868-6D4C-A29B-A9237999C155}" type="pres">
      <dgm:prSet presAssocID="{00B35515-022E-4B7B-A74E-1F227DEA6826}" presName="vert1" presStyleCnt="0"/>
      <dgm:spPr/>
    </dgm:pt>
    <dgm:pt modelId="{41C3F91F-1F91-1842-AB41-076AC415DE9A}" type="pres">
      <dgm:prSet presAssocID="{5CE9BC2B-EA3F-4D7D-802D-1514724C799F}" presName="thickLine" presStyleLbl="alignNode1" presStyleIdx="6" presStyleCnt="8"/>
      <dgm:spPr/>
    </dgm:pt>
    <dgm:pt modelId="{B9E4F170-DD35-F844-ABA1-8FA9A3D2772E}" type="pres">
      <dgm:prSet presAssocID="{5CE9BC2B-EA3F-4D7D-802D-1514724C799F}" presName="horz1" presStyleCnt="0"/>
      <dgm:spPr/>
    </dgm:pt>
    <dgm:pt modelId="{D67371A9-8E71-3148-B7A6-A1BFBCFD9B21}" type="pres">
      <dgm:prSet presAssocID="{5CE9BC2B-EA3F-4D7D-802D-1514724C799F}" presName="tx1" presStyleLbl="revTx" presStyleIdx="6" presStyleCnt="8"/>
      <dgm:spPr/>
    </dgm:pt>
    <dgm:pt modelId="{6CFDF14A-458F-A34C-9688-71CC89222C6B}" type="pres">
      <dgm:prSet presAssocID="{5CE9BC2B-EA3F-4D7D-802D-1514724C799F}" presName="vert1" presStyleCnt="0"/>
      <dgm:spPr/>
    </dgm:pt>
    <dgm:pt modelId="{191C2D58-5134-6946-8B95-F455ACDC8610}" type="pres">
      <dgm:prSet presAssocID="{FD0B1E66-BE11-4152-8233-DA735B7E8BC9}" presName="thickLine" presStyleLbl="alignNode1" presStyleIdx="7" presStyleCnt="8"/>
      <dgm:spPr/>
    </dgm:pt>
    <dgm:pt modelId="{D81908C5-6DBA-604D-93AA-BEE2DD357F9E}" type="pres">
      <dgm:prSet presAssocID="{FD0B1E66-BE11-4152-8233-DA735B7E8BC9}" presName="horz1" presStyleCnt="0"/>
      <dgm:spPr/>
    </dgm:pt>
    <dgm:pt modelId="{79165998-102A-F947-B1FB-28236D07044F}" type="pres">
      <dgm:prSet presAssocID="{FD0B1E66-BE11-4152-8233-DA735B7E8BC9}" presName="tx1" presStyleLbl="revTx" presStyleIdx="7" presStyleCnt="8"/>
      <dgm:spPr/>
    </dgm:pt>
    <dgm:pt modelId="{E2422FD0-D669-8C4B-A3E5-3000F23A4A97}" type="pres">
      <dgm:prSet presAssocID="{FD0B1E66-BE11-4152-8233-DA735B7E8BC9}" presName="vert1" presStyleCnt="0"/>
      <dgm:spPr/>
    </dgm:pt>
  </dgm:ptLst>
  <dgm:cxnLst>
    <dgm:cxn modelId="{F6860B16-01CB-5945-A70E-758D1BDFAB68}" type="presOf" srcId="{DFD41C43-91FC-43BA-861B-701370FEED7F}" destId="{7F634A38-DC4D-944A-8C7E-992EB45F127D}" srcOrd="0" destOrd="0" presId="urn:microsoft.com/office/officeart/2008/layout/LinedList"/>
    <dgm:cxn modelId="{A7875523-0CA0-8043-B236-D110B53D6BFC}" type="presOf" srcId="{5CE9BC2B-EA3F-4D7D-802D-1514724C799F}" destId="{D67371A9-8E71-3148-B7A6-A1BFBCFD9B21}" srcOrd="0" destOrd="0" presId="urn:microsoft.com/office/officeart/2008/layout/LinedList"/>
    <dgm:cxn modelId="{41D47B36-91E4-7A40-8576-3984DC89983B}" type="presOf" srcId="{00B35515-022E-4B7B-A74E-1F227DEA6826}" destId="{0511A026-4635-4446-BFAB-73C27D7A08DD}" srcOrd="0" destOrd="0" presId="urn:microsoft.com/office/officeart/2008/layout/LinedList"/>
    <dgm:cxn modelId="{45112F3E-CCD4-488D-9333-2DAFD5CC0285}" srcId="{27796474-3422-416D-A248-F96787A06FED}" destId="{5CE9BC2B-EA3F-4D7D-802D-1514724C799F}" srcOrd="6" destOrd="0" parTransId="{664AB0F1-58EE-4636-A36D-51336A446C43}" sibTransId="{E2F8B787-47A3-4E1C-AF9D-78E561238022}"/>
    <dgm:cxn modelId="{6425DB68-21D0-4343-BEC4-05065C15C8A7}" type="presOf" srcId="{29D63EE3-E9B0-46B0-AF32-E47145477C7A}" destId="{96A2E504-E0C8-8644-BC6F-D8259122DADA}" srcOrd="0" destOrd="0" presId="urn:microsoft.com/office/officeart/2008/layout/LinedList"/>
    <dgm:cxn modelId="{1D12D869-6E1B-41D7-9511-1C0A1FCFBADB}" srcId="{27796474-3422-416D-A248-F96787A06FED}" destId="{FD0B1E66-BE11-4152-8233-DA735B7E8BC9}" srcOrd="7" destOrd="0" parTransId="{386F6686-889E-45FD-AB53-27FD7C8A05DD}" sibTransId="{87F48215-C179-4281-B8BD-92C223C1A732}"/>
    <dgm:cxn modelId="{BEAC0150-4E76-0D41-BFCB-FB74532E05E1}" type="presOf" srcId="{A27ED9EA-8999-4141-B792-477601EF2B54}" destId="{BB2891E2-0ED7-2646-ACEF-9DAA1B851FDD}" srcOrd="0" destOrd="0" presId="urn:microsoft.com/office/officeart/2008/layout/LinedList"/>
    <dgm:cxn modelId="{78B6FE7E-2BB4-4098-9F3F-DE8E5A492B75}" srcId="{27796474-3422-416D-A248-F96787A06FED}" destId="{00B35515-022E-4B7B-A74E-1F227DEA6826}" srcOrd="5" destOrd="0" parTransId="{1B875868-928C-4E21-99F9-99029AA4AFAE}" sibTransId="{52BF72CC-2642-43A9-9F3F-F1B068EA8215}"/>
    <dgm:cxn modelId="{4106FE85-B4D4-4BBB-89CE-EACD0139D439}" srcId="{27796474-3422-416D-A248-F96787A06FED}" destId="{CB8E14DC-61A3-4A8E-BEFA-5C3FAF19DD4E}" srcOrd="2" destOrd="0" parTransId="{10221933-E6A0-4D35-BE86-E45DD377E3E2}" sibTransId="{C75BF1BA-43D1-4814-827B-A7556EF15D13}"/>
    <dgm:cxn modelId="{A6A47098-DB93-8540-8E2A-AF552C41912E}" type="presOf" srcId="{C02C9480-98B4-4862-8E79-7CABF006E0B0}" destId="{4081B82C-3E53-3C4A-8966-3727042DA644}" srcOrd="0" destOrd="0" presId="urn:microsoft.com/office/officeart/2008/layout/LinedList"/>
    <dgm:cxn modelId="{4544F39B-C803-477D-8EE1-1B588E2700C5}" srcId="{27796474-3422-416D-A248-F96787A06FED}" destId="{A27ED9EA-8999-4141-B792-477601EF2B54}" srcOrd="3" destOrd="0" parTransId="{DC820728-BF81-4542-AD2B-7011DBE0EE7C}" sibTransId="{4E8B943E-2E95-4207-9DDF-DA2A153DA00D}"/>
    <dgm:cxn modelId="{6542DDB2-B363-4E3C-9B66-101F77D921B9}" srcId="{27796474-3422-416D-A248-F96787A06FED}" destId="{C02C9480-98B4-4862-8E79-7CABF006E0B0}" srcOrd="4" destOrd="0" parTransId="{283CF178-6D53-48DB-894B-4AF790E748BE}" sibTransId="{BB01EEF3-4885-47B3-89F3-62CC7FC18629}"/>
    <dgm:cxn modelId="{D37C56B6-4710-44E0-9C9A-0AAE567A0152}" srcId="{27796474-3422-416D-A248-F96787A06FED}" destId="{29D63EE3-E9B0-46B0-AF32-E47145477C7A}" srcOrd="0" destOrd="0" parTransId="{EFF79526-D1E8-42A7-964D-C4929FEE8A63}" sibTransId="{B18E3F3F-0A1A-487A-9F55-B4110E383E96}"/>
    <dgm:cxn modelId="{18D9C2C9-BB16-4790-81AA-F036F54C0F38}" srcId="{27796474-3422-416D-A248-F96787A06FED}" destId="{DFD41C43-91FC-43BA-861B-701370FEED7F}" srcOrd="1" destOrd="0" parTransId="{1CB2A591-C36A-4497-BD4E-AA4A714F224D}" sibTransId="{9B280161-AC0E-4C70-81C8-0CC508526FF1}"/>
    <dgm:cxn modelId="{713822E0-6C5C-8C40-B811-849121E5FD61}" type="presOf" srcId="{CB8E14DC-61A3-4A8E-BEFA-5C3FAF19DD4E}" destId="{138DAE1A-3719-1641-8FD6-2676BC02A527}" srcOrd="0" destOrd="0" presId="urn:microsoft.com/office/officeart/2008/layout/LinedList"/>
    <dgm:cxn modelId="{813E1DEF-DB2C-6043-A5DF-5BD49A5ECCEB}" type="presOf" srcId="{27796474-3422-416D-A248-F96787A06FED}" destId="{131ED13D-CF36-0643-89B2-86C68031CB93}" srcOrd="0" destOrd="0" presId="urn:microsoft.com/office/officeart/2008/layout/LinedList"/>
    <dgm:cxn modelId="{CA6535F4-2BB6-3D4E-8FE0-2A40A2B64D66}" type="presOf" srcId="{FD0B1E66-BE11-4152-8233-DA735B7E8BC9}" destId="{79165998-102A-F947-B1FB-28236D07044F}" srcOrd="0" destOrd="0" presId="urn:microsoft.com/office/officeart/2008/layout/LinedList"/>
    <dgm:cxn modelId="{24B5E99B-86A3-D340-8CFE-34178E64F165}" type="presParOf" srcId="{131ED13D-CF36-0643-89B2-86C68031CB93}" destId="{655B3F60-53CD-FD4C-B71F-43B64B7137F4}" srcOrd="0" destOrd="0" presId="urn:microsoft.com/office/officeart/2008/layout/LinedList"/>
    <dgm:cxn modelId="{26AF0EAB-A432-F44C-805A-EB1EE29CE808}" type="presParOf" srcId="{131ED13D-CF36-0643-89B2-86C68031CB93}" destId="{E88E037B-7C47-6441-8F67-81FA3956045D}" srcOrd="1" destOrd="0" presId="urn:microsoft.com/office/officeart/2008/layout/LinedList"/>
    <dgm:cxn modelId="{60F43C0E-B92E-FA49-B276-A0F1E834922D}" type="presParOf" srcId="{E88E037B-7C47-6441-8F67-81FA3956045D}" destId="{96A2E504-E0C8-8644-BC6F-D8259122DADA}" srcOrd="0" destOrd="0" presId="urn:microsoft.com/office/officeart/2008/layout/LinedList"/>
    <dgm:cxn modelId="{B6CBA0BF-1D61-6140-8746-93CEF7E77322}" type="presParOf" srcId="{E88E037B-7C47-6441-8F67-81FA3956045D}" destId="{0AA7D7C7-F68B-184E-94E1-2B9E36A7FCDA}" srcOrd="1" destOrd="0" presId="urn:microsoft.com/office/officeart/2008/layout/LinedList"/>
    <dgm:cxn modelId="{ED052A81-ABFD-AC4E-B6CB-C6808844772A}" type="presParOf" srcId="{131ED13D-CF36-0643-89B2-86C68031CB93}" destId="{5F11BE61-2188-654E-A1B0-826AD02CFB1E}" srcOrd="2" destOrd="0" presId="urn:microsoft.com/office/officeart/2008/layout/LinedList"/>
    <dgm:cxn modelId="{57369BCA-255E-8B40-A382-F7083EF52F99}" type="presParOf" srcId="{131ED13D-CF36-0643-89B2-86C68031CB93}" destId="{90C21917-6625-3444-B943-7AD34E444EC2}" srcOrd="3" destOrd="0" presId="urn:microsoft.com/office/officeart/2008/layout/LinedList"/>
    <dgm:cxn modelId="{D3F4B2A5-FF2F-2441-91CC-A519DDC93A5B}" type="presParOf" srcId="{90C21917-6625-3444-B943-7AD34E444EC2}" destId="{7F634A38-DC4D-944A-8C7E-992EB45F127D}" srcOrd="0" destOrd="0" presId="urn:microsoft.com/office/officeart/2008/layout/LinedList"/>
    <dgm:cxn modelId="{5694C852-2AAC-C746-BEC4-EE5E54AAD4FF}" type="presParOf" srcId="{90C21917-6625-3444-B943-7AD34E444EC2}" destId="{67CD574B-7E20-DA4C-BF96-B03013E8B1F2}" srcOrd="1" destOrd="0" presId="urn:microsoft.com/office/officeart/2008/layout/LinedList"/>
    <dgm:cxn modelId="{EC54894F-C336-8248-A888-24A5E45FC1F4}" type="presParOf" srcId="{131ED13D-CF36-0643-89B2-86C68031CB93}" destId="{ED4144CB-86F8-BD42-A608-F26A5F38FDE1}" srcOrd="4" destOrd="0" presId="urn:microsoft.com/office/officeart/2008/layout/LinedList"/>
    <dgm:cxn modelId="{1A47AEFC-8477-1347-B902-DEFAA8FA7B2E}" type="presParOf" srcId="{131ED13D-CF36-0643-89B2-86C68031CB93}" destId="{159412C7-190C-DE47-BBF8-A51DF5F0E40C}" srcOrd="5" destOrd="0" presId="urn:microsoft.com/office/officeart/2008/layout/LinedList"/>
    <dgm:cxn modelId="{211DCF41-C4AF-7E41-A8FF-63C68FF2E125}" type="presParOf" srcId="{159412C7-190C-DE47-BBF8-A51DF5F0E40C}" destId="{138DAE1A-3719-1641-8FD6-2676BC02A527}" srcOrd="0" destOrd="0" presId="urn:microsoft.com/office/officeart/2008/layout/LinedList"/>
    <dgm:cxn modelId="{23D7AF74-F449-9C4F-BE0C-60EB503FC540}" type="presParOf" srcId="{159412C7-190C-DE47-BBF8-A51DF5F0E40C}" destId="{3A7224F8-55BB-EB47-9C49-BF34E9391A22}" srcOrd="1" destOrd="0" presId="urn:microsoft.com/office/officeart/2008/layout/LinedList"/>
    <dgm:cxn modelId="{1C72722C-A3B4-B044-84EB-E4A718643ADE}" type="presParOf" srcId="{131ED13D-CF36-0643-89B2-86C68031CB93}" destId="{797B0DD4-5398-8D42-BE02-0D0DCBADCDFC}" srcOrd="6" destOrd="0" presId="urn:microsoft.com/office/officeart/2008/layout/LinedList"/>
    <dgm:cxn modelId="{D69295E2-B190-1F41-8638-706E6C8C13B6}" type="presParOf" srcId="{131ED13D-CF36-0643-89B2-86C68031CB93}" destId="{4F85B94A-DB0C-C64B-BF95-004751A33D30}" srcOrd="7" destOrd="0" presId="urn:microsoft.com/office/officeart/2008/layout/LinedList"/>
    <dgm:cxn modelId="{364C8A89-5CF4-734D-9A02-F5B58C9ADAE8}" type="presParOf" srcId="{4F85B94A-DB0C-C64B-BF95-004751A33D30}" destId="{BB2891E2-0ED7-2646-ACEF-9DAA1B851FDD}" srcOrd="0" destOrd="0" presId="urn:microsoft.com/office/officeart/2008/layout/LinedList"/>
    <dgm:cxn modelId="{EE45ED87-7F90-0B4C-ACD4-5EA87A0D5155}" type="presParOf" srcId="{4F85B94A-DB0C-C64B-BF95-004751A33D30}" destId="{E23D5A28-32E2-8F4F-BC9B-AE0300F06970}" srcOrd="1" destOrd="0" presId="urn:microsoft.com/office/officeart/2008/layout/LinedList"/>
    <dgm:cxn modelId="{812D31D8-3539-4946-9265-54B03C279524}" type="presParOf" srcId="{131ED13D-CF36-0643-89B2-86C68031CB93}" destId="{A858DF8C-FA71-8C44-BA20-C26064EF5A7D}" srcOrd="8" destOrd="0" presId="urn:microsoft.com/office/officeart/2008/layout/LinedList"/>
    <dgm:cxn modelId="{E732433C-049F-644A-97CD-48D3AE56F659}" type="presParOf" srcId="{131ED13D-CF36-0643-89B2-86C68031CB93}" destId="{F12F44B9-538B-C44E-B7AD-D10E032E8A81}" srcOrd="9" destOrd="0" presId="urn:microsoft.com/office/officeart/2008/layout/LinedList"/>
    <dgm:cxn modelId="{DF9E1039-C62D-9145-82CC-845059400D39}" type="presParOf" srcId="{F12F44B9-538B-C44E-B7AD-D10E032E8A81}" destId="{4081B82C-3E53-3C4A-8966-3727042DA644}" srcOrd="0" destOrd="0" presId="urn:microsoft.com/office/officeart/2008/layout/LinedList"/>
    <dgm:cxn modelId="{DCDFDD9B-6B3E-AB4A-8867-AF4326455676}" type="presParOf" srcId="{F12F44B9-538B-C44E-B7AD-D10E032E8A81}" destId="{7D4086C0-16D8-D040-A3DD-0E9FC7A8DA5C}" srcOrd="1" destOrd="0" presId="urn:microsoft.com/office/officeart/2008/layout/LinedList"/>
    <dgm:cxn modelId="{D563C45C-DACB-B64C-8E1F-9997A1FC0B20}" type="presParOf" srcId="{131ED13D-CF36-0643-89B2-86C68031CB93}" destId="{34210592-F797-9E4B-A591-B0967F941724}" srcOrd="10" destOrd="0" presId="urn:microsoft.com/office/officeart/2008/layout/LinedList"/>
    <dgm:cxn modelId="{B7F96426-8E41-6E4D-95AB-36B8EDED35F1}" type="presParOf" srcId="{131ED13D-CF36-0643-89B2-86C68031CB93}" destId="{FA8A9AA9-7241-A94D-BB95-D752B9D2C658}" srcOrd="11" destOrd="0" presId="urn:microsoft.com/office/officeart/2008/layout/LinedList"/>
    <dgm:cxn modelId="{3BCA42F4-7C14-2244-9A7C-78FD9148AD4E}" type="presParOf" srcId="{FA8A9AA9-7241-A94D-BB95-D752B9D2C658}" destId="{0511A026-4635-4446-BFAB-73C27D7A08DD}" srcOrd="0" destOrd="0" presId="urn:microsoft.com/office/officeart/2008/layout/LinedList"/>
    <dgm:cxn modelId="{963D561B-77F2-4D40-82A3-5142CCE1A488}" type="presParOf" srcId="{FA8A9AA9-7241-A94D-BB95-D752B9D2C658}" destId="{3BA9F78C-F868-6D4C-A29B-A9237999C155}" srcOrd="1" destOrd="0" presId="urn:microsoft.com/office/officeart/2008/layout/LinedList"/>
    <dgm:cxn modelId="{25DB7B6F-654A-8946-B48C-DFEF92AAF6AB}" type="presParOf" srcId="{131ED13D-CF36-0643-89B2-86C68031CB93}" destId="{41C3F91F-1F91-1842-AB41-076AC415DE9A}" srcOrd="12" destOrd="0" presId="urn:microsoft.com/office/officeart/2008/layout/LinedList"/>
    <dgm:cxn modelId="{AB44F6E3-DABD-9749-9539-53468A9BE8E9}" type="presParOf" srcId="{131ED13D-CF36-0643-89B2-86C68031CB93}" destId="{B9E4F170-DD35-F844-ABA1-8FA9A3D2772E}" srcOrd="13" destOrd="0" presId="urn:microsoft.com/office/officeart/2008/layout/LinedList"/>
    <dgm:cxn modelId="{E62AF92E-B7C3-5344-AF9A-50B3E0EF6A0D}" type="presParOf" srcId="{B9E4F170-DD35-F844-ABA1-8FA9A3D2772E}" destId="{D67371A9-8E71-3148-B7A6-A1BFBCFD9B21}" srcOrd="0" destOrd="0" presId="urn:microsoft.com/office/officeart/2008/layout/LinedList"/>
    <dgm:cxn modelId="{21603C89-CE35-5E48-84B8-CA03EF67AB54}" type="presParOf" srcId="{B9E4F170-DD35-F844-ABA1-8FA9A3D2772E}" destId="{6CFDF14A-458F-A34C-9688-71CC89222C6B}" srcOrd="1" destOrd="0" presId="urn:microsoft.com/office/officeart/2008/layout/LinedList"/>
    <dgm:cxn modelId="{C559F9C9-C5F6-E541-B796-A8CF6A1B1568}" type="presParOf" srcId="{131ED13D-CF36-0643-89B2-86C68031CB93}" destId="{191C2D58-5134-6946-8B95-F455ACDC8610}" srcOrd="14" destOrd="0" presId="urn:microsoft.com/office/officeart/2008/layout/LinedList"/>
    <dgm:cxn modelId="{24C89C15-9B57-D44D-838F-488B296413E9}" type="presParOf" srcId="{131ED13D-CF36-0643-89B2-86C68031CB93}" destId="{D81908C5-6DBA-604D-93AA-BEE2DD357F9E}" srcOrd="15" destOrd="0" presId="urn:microsoft.com/office/officeart/2008/layout/LinedList"/>
    <dgm:cxn modelId="{75040D84-4B12-DD4E-883F-0BD92931A468}" type="presParOf" srcId="{D81908C5-6DBA-604D-93AA-BEE2DD357F9E}" destId="{79165998-102A-F947-B1FB-28236D07044F}" srcOrd="0" destOrd="0" presId="urn:microsoft.com/office/officeart/2008/layout/LinedList"/>
    <dgm:cxn modelId="{28F48DF9-8B87-5447-BA78-E2F2B35DFD60}" type="presParOf" srcId="{D81908C5-6DBA-604D-93AA-BEE2DD357F9E}" destId="{E2422FD0-D669-8C4B-A3E5-3000F23A4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B3F60-53CD-FD4C-B71F-43B64B7137F4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E504-E0C8-8644-BC6F-D8259122DADA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Project Overview</a:t>
          </a:r>
          <a:endParaRPr lang="en-US" sz="3200" kern="1200" dirty="0"/>
        </a:p>
      </dsp:txBody>
      <dsp:txXfrm>
        <a:off x="0" y="0"/>
        <a:ext cx="6291714" cy="691341"/>
      </dsp:txXfrm>
    </dsp:sp>
    <dsp:sp modelId="{5F11BE61-2188-654E-A1B0-826AD02CFB1E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34A38-DC4D-944A-8C7E-992EB45F127D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the problem</a:t>
          </a:r>
          <a:endParaRPr lang="en-US" sz="3200" kern="1200" dirty="0"/>
        </a:p>
      </dsp:txBody>
      <dsp:txXfrm>
        <a:off x="0" y="691341"/>
        <a:ext cx="6291714" cy="691341"/>
      </dsp:txXfrm>
    </dsp:sp>
    <dsp:sp modelId="{ED4144CB-86F8-BD42-A608-F26A5F38FDE1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AE1A-3719-1641-8FD6-2676BC02A527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needed </a:t>
          </a:r>
          <a:endParaRPr lang="en-US" sz="3200" kern="1200" dirty="0"/>
        </a:p>
      </dsp:txBody>
      <dsp:txXfrm>
        <a:off x="0" y="1382683"/>
        <a:ext cx="6291714" cy="691341"/>
      </dsp:txXfrm>
    </dsp:sp>
    <dsp:sp modelId="{797B0DD4-5398-8D42-BE02-0D0DCBADCDFC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891E2-0ED7-2646-ACEF-9DAA1B851FDD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our solution</a:t>
          </a:r>
          <a:endParaRPr lang="en-US" sz="3200" kern="1200" dirty="0"/>
        </a:p>
      </dsp:txBody>
      <dsp:txXfrm>
        <a:off x="0" y="2074025"/>
        <a:ext cx="6291714" cy="691341"/>
      </dsp:txXfrm>
    </dsp:sp>
    <dsp:sp modelId="{A858DF8C-FA71-8C44-BA20-C26064EF5A7D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1B82C-3E53-3C4A-8966-3727042DA644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How it works</a:t>
          </a:r>
          <a:endParaRPr lang="en-US" sz="3200" kern="1200"/>
        </a:p>
      </dsp:txBody>
      <dsp:txXfrm>
        <a:off x="0" y="2765367"/>
        <a:ext cx="6291714" cy="691341"/>
      </dsp:txXfrm>
    </dsp:sp>
    <dsp:sp modelId="{34210592-F797-9E4B-A591-B0967F941724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1A026-4635-4446-BFAB-73C27D7A08DD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Why it is efficient</a:t>
          </a:r>
          <a:endParaRPr lang="en-US" sz="3200" kern="1200" dirty="0"/>
        </a:p>
      </dsp:txBody>
      <dsp:txXfrm>
        <a:off x="0" y="3456709"/>
        <a:ext cx="6291714" cy="691341"/>
      </dsp:txXfrm>
    </dsp:sp>
    <dsp:sp modelId="{41C3F91F-1F91-1842-AB41-076AC415DE9A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71A9-8E71-3148-B7A6-A1BFBCFD9B21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Who we are</a:t>
          </a:r>
          <a:endParaRPr lang="en-US" sz="3200" kern="1200"/>
        </a:p>
      </dsp:txBody>
      <dsp:txXfrm>
        <a:off x="0" y="4148051"/>
        <a:ext cx="6291714" cy="691341"/>
      </dsp:txXfrm>
    </dsp:sp>
    <dsp:sp modelId="{191C2D58-5134-6946-8B95-F455ACDC8610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65998-102A-F947-B1FB-28236D07044F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Future works</a:t>
          </a:r>
          <a:endParaRPr lang="en-US" sz="3200" kern="1200" dirty="0"/>
        </a:p>
      </dsp:txBody>
      <dsp:txXfrm>
        <a:off x="0" y="4839393"/>
        <a:ext cx="6291714" cy="69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1B0A-5661-6942-A437-25EA25F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B7127-B5DC-CD4B-B1A7-D56AF24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808A7-746C-DC48-BC1B-14E9C751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77F39-E1DB-4C43-9939-68088300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9AE93-1615-F54E-B3A9-484695E7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14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F313B-6B63-9249-BD93-9BD86C70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41E2D-63A0-204A-8CCF-6FE36EFB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73BD5-2E14-CD42-96A2-A392CAC8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122E0-7FF2-B244-8F7A-E74FCCE8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2405B-2605-9648-BE4E-55205E4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23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92B2E5-BD1E-3A45-BA2D-846733CB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49AB7-AC85-5A48-8AC4-7ACDB487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4B834-5B07-854A-B313-181767DB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2B41D-EE5E-C04E-A674-0642E23B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77AED-4E5F-7C42-BCBB-0E2CF841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62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1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0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1B61-992A-4046-9C4B-8020C977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D8EA4-00D4-6044-BEDE-7DDEE720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BA852-60E2-7C4D-A9B7-6332261D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D4E3D-558E-1E4F-958C-6177EE3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529F-8162-D64D-978F-46226DC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52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CF27-85AB-414C-8E1C-96BA7926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4F5BD-AD18-7944-9996-5EC85587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65A63-4E52-AE4A-AC89-E9867F8B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1A4E3-AF01-484E-A597-E35BAE7F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8D44-EA65-0D48-A159-B93753C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8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40AF0-8026-8048-816F-0E4D807D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51B4E-9330-F741-90F8-7B82BF62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52081-73D0-D04C-B4E9-64739783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241BF-9BE5-B843-9239-2FF28DE4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ACF1F-D0EF-C746-9734-474AF156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8CDE6-FEFB-9D4C-AFDA-E6392DEE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0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8CBE-7BC3-E348-B6BC-059846DC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8AC10-1225-B84B-B122-05A36B6F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674C5-1872-D940-8F9E-9C0CAEF2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02B5D-1D0F-1E49-8FB3-52A802679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94E1C-A440-8D42-A9D3-CE2CE00D1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F178A-B2C9-F747-AB1A-356BB242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89295E-618D-AB41-B89C-5489D22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9A49D-C369-8346-AD4F-797D016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89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B4C7D98-8067-401C-B5F4-108AA565BB2C}"/>
              </a:ext>
            </a:extLst>
          </p:cNvPr>
          <p:cNvSpPr/>
          <p:nvPr userDrawn="1"/>
        </p:nvSpPr>
        <p:spPr>
          <a:xfrm>
            <a:off x="0" y="0"/>
            <a:ext cx="12171452" cy="1166118"/>
          </a:xfrm>
          <a:prstGeom prst="rect">
            <a:avLst/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FA378-5729-854A-925D-75C1EF4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" y="359791"/>
            <a:ext cx="11919735" cy="47221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4EB3-980F-E442-8D2D-A17C9EE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2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E02A5-D8E6-704F-91DB-774DB6E0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7211E-1FE9-C14A-A871-F37EF6A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F7BED-EE36-BD47-BFC1-874755F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C4094-01A5-45B3-8936-EBEA0BBCC9A4}"/>
              </a:ext>
            </a:extLst>
          </p:cNvPr>
          <p:cNvSpPr/>
          <p:nvPr userDrawn="1"/>
        </p:nvSpPr>
        <p:spPr>
          <a:xfrm>
            <a:off x="0" y="0"/>
            <a:ext cx="1797978" cy="6858000"/>
          </a:xfrm>
          <a:prstGeom prst="rect">
            <a:avLst/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39D62-EE74-9048-B587-33397D4F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F6620-0FD0-9040-BEB2-7A679FE5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B8767-C61F-6348-9ADD-BFDBFF58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0CC0E-16A9-CE41-8272-71CB1A3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6560-C1C3-7742-B90E-72FA44F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A63B6-92E9-0B42-89A6-96011036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62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FFFD6-06A9-A940-9A2E-A69ED5BC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26ABA-7D88-FC4F-8170-79340DA7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CA652-5AB3-4F43-BF37-411E86A4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9FEBD-771F-4D4E-80B4-09D4D2D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1837-9A4A-C34D-AEF4-BFD52F9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6C781-8B6A-2C46-B3E0-017921E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52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B912C-B2C4-4D47-96C8-5C8FFECF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4958D-51DD-A64E-A38A-D8FB8C78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68E00-73F1-6E48-8029-5F6F478D3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A5BA-B275-B042-9184-E8EF712B0917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A331A-0766-2441-B076-F9F837A5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810-A9F0-2649-B027-F2F5445B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02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_106_D6E840F8.xlsx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02807E-68DA-5B42-949E-C0C935F84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96" y="3266561"/>
            <a:ext cx="10779097" cy="1296794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kumimoji="1" lang="ko-KR" altLang="en-US" sz="2800" dirty="0"/>
              <a:t>경력 보장을 위한 </a:t>
            </a:r>
            <a:r>
              <a:rPr kumimoji="1" lang="en-US" altLang="ko-KR" sz="2800" dirty="0"/>
              <a:t>pBFT </a:t>
            </a:r>
            <a:r>
              <a:rPr kumimoji="1" lang="ko-KR" altLang="en-US" sz="2800" dirty="0"/>
              <a:t>합의 알고리즘 기반</a:t>
            </a:r>
            <a:br>
              <a:rPr kumimoji="1" lang="en-US" altLang="ko-KR" sz="2800" dirty="0"/>
            </a:br>
            <a:r>
              <a:rPr kumimoji="1" lang="ko-KR" altLang="en-US" sz="2800" dirty="0"/>
              <a:t> </a:t>
            </a:r>
            <a:br>
              <a:rPr kumimoji="1" lang="en-US" altLang="ko-KR" sz="2800" dirty="0"/>
            </a:br>
            <a:r>
              <a:rPr kumimoji="1" lang="ko-KR" altLang="en-US" sz="4400" b="1" dirty="0"/>
              <a:t>블록체인 코어 플랫폼 구현</a:t>
            </a:r>
            <a:endParaRPr kumimoji="1" lang="ko-Kore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78967-155A-7843-BAF3-47997809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kumimoji="1" lang="ko-Kore-KR" altLang="en-US" dirty="0"/>
              <a:t>블록체인</a:t>
            </a:r>
            <a:r>
              <a:rPr kumimoji="1" lang="ko-KR" altLang="en-US"/>
              <a:t> 기반 핀테크 서비스 기술</a:t>
            </a:r>
            <a:endParaRPr kumimoji="1" lang="en-US" altLang="ko-KR" dirty="0"/>
          </a:p>
          <a:p>
            <a:pPr algn="l"/>
            <a:endParaRPr kumimoji="1" lang="en-US" altLang="ko-Kore-KR" dirty="0"/>
          </a:p>
          <a:p>
            <a:pPr algn="l"/>
            <a:r>
              <a:rPr kumimoji="1" lang="ko-KR" altLang="en-US" dirty="0"/>
              <a:t>박광범</a:t>
            </a:r>
            <a:endParaRPr kumimoji="1" lang="ko-Kore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8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4. What is our solution 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95A0C-3735-456D-BBF8-E987101A4EBD}"/>
              </a:ext>
            </a:extLst>
          </p:cNvPr>
          <p:cNvSpPr/>
          <p:nvPr/>
        </p:nvSpPr>
        <p:spPr>
          <a:xfrm>
            <a:off x="4775922" y="36220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x-none" sz="1050" dirty="0">
                <a:solidFill>
                  <a:sysClr val="windowText" lastClr="000000"/>
                </a:solidFill>
              </a:rPr>
              <a:t>http</a:t>
            </a:r>
            <a:r>
              <a:rPr kumimoji="1"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kumimoji="1" lang="x-none" altLang="en-US" sz="1050" dirty="0">
                <a:solidFill>
                  <a:sysClr val="windowText" lastClr="000000"/>
                </a:solidFill>
              </a:rPr>
              <a:t>서버</a:t>
            </a:r>
            <a:endParaRPr kumimoji="1" lang="en-US" altLang="x-none" sz="1050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x-none" sz="1050" dirty="0">
              <a:solidFill>
                <a:sysClr val="windowText" lastClr="000000"/>
              </a:solidFill>
            </a:endParaRPr>
          </a:p>
          <a:p>
            <a:r>
              <a:rPr kumimoji="1" lang="x-none" alt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서비스</a:t>
            </a:r>
            <a:r>
              <a:rPr kumimoji="1" lang="ko-KR" alt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kumimoji="1" lang="en-US" altLang="ko-KR" sz="1050" dirty="0">
                <a:solidFill>
                  <a:schemeClr val="bg1"/>
                </a:solidFill>
                <a:highlight>
                  <a:srgbClr val="0000FF"/>
                </a:highlight>
              </a:rPr>
              <a:t>APIs</a:t>
            </a:r>
            <a:endParaRPr kumimoji="1" lang="x-none" altLang="en-US" sz="105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965F4-23EB-4AC1-88F1-D72147C0CAC3}"/>
              </a:ext>
            </a:extLst>
          </p:cNvPr>
          <p:cNvSpPr/>
          <p:nvPr/>
        </p:nvSpPr>
        <p:spPr>
          <a:xfrm>
            <a:off x="6479392" y="3356361"/>
            <a:ext cx="914400" cy="678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lt"/>
              <a:buAutoNum type="arabicPeriod"/>
            </a:pPr>
            <a:r>
              <a:rPr kumimoji="1" lang="ko-KR" altLang="en-US" sz="900" dirty="0" err="1">
                <a:solidFill>
                  <a:sysClr val="windowText" lastClr="000000"/>
                </a:solidFill>
              </a:rPr>
              <a:t>키쌍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x-none" sz="900" dirty="0">
              <a:solidFill>
                <a:sysClr val="windowText" lastClr="000000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kumimoji="1" lang="x-none" altLang="en-US" sz="900" dirty="0">
                <a:solidFill>
                  <a:sysClr val="windowText" lastClr="000000"/>
                </a:solidFill>
              </a:rPr>
              <a:t>주소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지갑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지갑 관리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원통[C] 11">
            <a:extLst>
              <a:ext uri="{FF2B5EF4-FFF2-40B4-BE49-F238E27FC236}">
                <a16:creationId xmlns:a16="http://schemas.microsoft.com/office/drawing/2014/main" id="{737FE25B-283E-4A1F-B3C8-9A02EE677BAD}"/>
              </a:ext>
            </a:extLst>
          </p:cNvPr>
          <p:cNvSpPr/>
          <p:nvPr/>
        </p:nvSpPr>
        <p:spPr>
          <a:xfrm>
            <a:off x="3031913" y="5058219"/>
            <a:ext cx="914400" cy="4572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회원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DB</a:t>
            </a:r>
          </a:p>
          <a:p>
            <a:pPr algn="ctr"/>
            <a:endParaRPr kumimoji="1" lang="x-none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74C5F8-928D-4EED-9D80-F47DE62EC4DB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>
            <a:off x="3481541" y="4536426"/>
            <a:ext cx="7572" cy="5217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8632C-DC92-4609-AC00-B0F42C24FB70}"/>
              </a:ext>
            </a:extLst>
          </p:cNvPr>
          <p:cNvSpPr txBox="1"/>
          <p:nvPr/>
        </p:nvSpPr>
        <p:spPr>
          <a:xfrm>
            <a:off x="4775922" y="3349520"/>
            <a:ext cx="914400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x-none" sz="1000" b="1" dirty="0"/>
              <a:t>Restful API</a:t>
            </a:r>
            <a:endParaRPr kumimoji="1" lang="x-none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3C626-A30B-4202-B3FA-96499C61F427}"/>
              </a:ext>
            </a:extLst>
          </p:cNvPr>
          <p:cNvSpPr txBox="1"/>
          <p:nvPr/>
        </p:nvSpPr>
        <p:spPr>
          <a:xfrm>
            <a:off x="6480401" y="3089705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000" b="1" dirty="0"/>
              <a:t>RPC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373A2-E32B-4BD6-BA26-350466D3D0C9}"/>
              </a:ext>
            </a:extLst>
          </p:cNvPr>
          <p:cNvSpPr/>
          <p:nvPr/>
        </p:nvSpPr>
        <p:spPr>
          <a:xfrm>
            <a:off x="1333670" y="362809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웹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앱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서비스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페이지</a:t>
            </a:r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65D93C-9DD1-4661-BC4A-A598E3979F1C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3938741" y="4079226"/>
            <a:ext cx="8371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97AAA0-B446-4D27-8BD4-C26F5BFEB278}"/>
              </a:ext>
            </a:extLst>
          </p:cNvPr>
          <p:cNvSpPr/>
          <p:nvPr/>
        </p:nvSpPr>
        <p:spPr>
          <a:xfrm>
            <a:off x="6479574" y="504631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거래 생성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x-none" sz="900" dirty="0">
                <a:solidFill>
                  <a:schemeClr val="tx1"/>
                </a:solidFill>
              </a:rPr>
              <a:t>Tx</a:t>
            </a:r>
            <a:r>
              <a:rPr kumimoji="1" lang="ko-KR" altLang="en-US" sz="900" dirty="0">
                <a:solidFill>
                  <a:schemeClr val="tx1"/>
                </a:solidFill>
              </a:rPr>
              <a:t>  리스트 조회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900" dirty="0">
                <a:solidFill>
                  <a:schemeClr val="tx1"/>
                </a:solidFill>
              </a:rPr>
              <a:t>Tx </a:t>
            </a:r>
            <a:r>
              <a:rPr kumimoji="1" lang="ko-KR" altLang="en-US" sz="900" dirty="0">
                <a:solidFill>
                  <a:schemeClr val="tx1"/>
                </a:solidFill>
              </a:rPr>
              <a:t>상세 조회</a:t>
            </a:r>
            <a:endParaRPr kumimoji="1"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1AE45-B972-4A07-8094-8B6AA931751B}"/>
              </a:ext>
            </a:extLst>
          </p:cNvPr>
          <p:cNvSpPr txBox="1"/>
          <p:nvPr/>
        </p:nvSpPr>
        <p:spPr>
          <a:xfrm>
            <a:off x="6474527" y="4779663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B4E188-A393-43D2-8871-3EE0EAC40C65}"/>
              </a:ext>
            </a:extLst>
          </p:cNvPr>
          <p:cNvSpPr/>
          <p:nvPr/>
        </p:nvSpPr>
        <p:spPr>
          <a:xfrm>
            <a:off x="8268490" y="534797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블록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en-US" altLang="ko-KR" sz="900" dirty="0">
                <a:solidFill>
                  <a:sysClr val="windowText" lastClr="000000"/>
                </a:solidFill>
              </a:rPr>
              <a:t>        (PoW 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검증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 err="1">
                <a:solidFill>
                  <a:sysClr val="windowText" lastClr="000000"/>
                </a:solidFill>
              </a:rPr>
              <a:t>블록체인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관리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9E945-884B-4B50-8BBD-94C2CF95BCF9}"/>
              </a:ext>
            </a:extLst>
          </p:cNvPr>
          <p:cNvSpPr txBox="1"/>
          <p:nvPr/>
        </p:nvSpPr>
        <p:spPr>
          <a:xfrm>
            <a:off x="8269499" y="5087379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17" name="꺾인 연결선[E] 27">
            <a:extLst>
              <a:ext uri="{FF2B5EF4-FFF2-40B4-BE49-F238E27FC236}">
                <a16:creationId xmlns:a16="http://schemas.microsoft.com/office/drawing/2014/main" id="{B57DD5DA-C425-4F1C-8E95-02F9E0E15040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690322" y="4079226"/>
            <a:ext cx="789252" cy="1424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30">
            <a:extLst>
              <a:ext uri="{FF2B5EF4-FFF2-40B4-BE49-F238E27FC236}">
                <a16:creationId xmlns:a16="http://schemas.microsoft.com/office/drawing/2014/main" id="{6FE1C87D-5786-46D9-8235-7D7B0AEDCAF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690322" y="3695595"/>
            <a:ext cx="789070" cy="38363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7F594E-95DE-4122-AE50-065047D772AB}"/>
              </a:ext>
            </a:extLst>
          </p:cNvPr>
          <p:cNvCxnSpPr>
            <a:cxnSpLocks/>
          </p:cNvCxnSpPr>
          <p:nvPr/>
        </p:nvCxnSpPr>
        <p:spPr>
          <a:xfrm>
            <a:off x="7393792" y="5805179"/>
            <a:ext cx="874698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1F181-DCAE-4634-9BB9-3931E35C8867}"/>
              </a:ext>
            </a:extLst>
          </p:cNvPr>
          <p:cNvSpPr/>
          <p:nvPr/>
        </p:nvSpPr>
        <p:spPr>
          <a:xfrm>
            <a:off x="3024341" y="36220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웹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서비스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서버</a:t>
            </a:r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285C1A-1F07-43CC-A97B-A2DCA1DDC5ED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248070" y="4079226"/>
            <a:ext cx="776271" cy="6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0D892B-7059-431E-AAF3-4E311C78E8AE}"/>
              </a:ext>
            </a:extLst>
          </p:cNvPr>
          <p:cNvSpPr/>
          <p:nvPr/>
        </p:nvSpPr>
        <p:spPr>
          <a:xfrm>
            <a:off x="10055532" y="534797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900" dirty="0">
                <a:solidFill>
                  <a:sysClr val="windowText" lastClr="000000"/>
                </a:solidFill>
              </a:rPr>
              <a:t>pBFT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</a:rPr>
              <a:t>합의 네트워크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</a:rPr>
              <a:t>N = 3F+1</a:t>
            </a:r>
          </a:p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</a:rPr>
              <a:t>(where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F=1)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75E41-F1CA-4206-BC84-FB5F060CB44B}"/>
              </a:ext>
            </a:extLst>
          </p:cNvPr>
          <p:cNvSpPr txBox="1"/>
          <p:nvPr/>
        </p:nvSpPr>
        <p:spPr>
          <a:xfrm>
            <a:off x="10045441" y="5087379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13A504-5205-42D8-A0A2-BFACA6C058BC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9182890" y="5805179"/>
            <a:ext cx="8726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삼각형 61">
            <a:extLst>
              <a:ext uri="{FF2B5EF4-FFF2-40B4-BE49-F238E27FC236}">
                <a16:creationId xmlns:a16="http://schemas.microsoft.com/office/drawing/2014/main" id="{6D1446C5-FA68-4C16-8C3A-9E5934C65A8E}"/>
              </a:ext>
            </a:extLst>
          </p:cNvPr>
          <p:cNvSpPr/>
          <p:nvPr/>
        </p:nvSpPr>
        <p:spPr>
          <a:xfrm rot="10800000">
            <a:off x="9801213" y="4797322"/>
            <a:ext cx="1411930" cy="2462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9D510BF-055F-43DE-9363-1A669DD4995A}"/>
              </a:ext>
            </a:extLst>
          </p:cNvPr>
          <p:cNvSpPr/>
          <p:nvPr/>
        </p:nvSpPr>
        <p:spPr>
          <a:xfrm>
            <a:off x="9907178" y="3268782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E7FEFF-6B1F-49AE-8C94-7EBA5DD64E1D}"/>
              </a:ext>
            </a:extLst>
          </p:cNvPr>
          <p:cNvSpPr/>
          <p:nvPr/>
        </p:nvSpPr>
        <p:spPr>
          <a:xfrm>
            <a:off x="10646975" y="3264240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8FBACC-9597-41D9-B941-9CBEFE8B3BE1}"/>
              </a:ext>
            </a:extLst>
          </p:cNvPr>
          <p:cNvSpPr/>
          <p:nvPr/>
        </p:nvSpPr>
        <p:spPr>
          <a:xfrm>
            <a:off x="9907178" y="3925027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900" b="1" dirty="0">
                <a:solidFill>
                  <a:sysClr val="windowText" lastClr="000000"/>
                </a:solidFill>
              </a:rPr>
              <a:t>LN</a:t>
            </a:r>
            <a:endParaRPr kumimoji="1" lang="x-none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5B3F5D-F104-4479-A477-3D73A210A22C}"/>
              </a:ext>
            </a:extLst>
          </p:cNvPr>
          <p:cNvSpPr/>
          <p:nvPr/>
        </p:nvSpPr>
        <p:spPr>
          <a:xfrm>
            <a:off x="10642748" y="3925027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F749214-DA2B-4A0B-8A87-D00E7411D8AC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10287038" y="3448906"/>
            <a:ext cx="359937" cy="4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A199633-B0F2-4FD4-883D-44AB659E1321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10097108" y="3638114"/>
            <a:ext cx="0" cy="286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B84CBD-230E-4EA2-9BE1-60B88FC3B9B7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10832678" y="3633572"/>
            <a:ext cx="4227" cy="29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432096-4437-44A4-B452-6FFF1DDB5213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10287038" y="4109693"/>
            <a:ext cx="355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101265-3CED-4FEB-B737-451132D959FE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231409" y="3584027"/>
            <a:ext cx="466968" cy="395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413FB7-80C9-4232-9F5E-CD41C81ED300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10231409" y="3579485"/>
            <a:ext cx="471195" cy="399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81">
            <a:extLst>
              <a:ext uri="{FF2B5EF4-FFF2-40B4-BE49-F238E27FC236}">
                <a16:creationId xmlns:a16="http://schemas.microsoft.com/office/drawing/2014/main" id="{7BD8F53F-FBD7-4FCA-B4B7-8BBDF235D67C}"/>
              </a:ext>
            </a:extLst>
          </p:cNvPr>
          <p:cNvSpPr/>
          <p:nvPr/>
        </p:nvSpPr>
        <p:spPr>
          <a:xfrm>
            <a:off x="9693585" y="2799729"/>
            <a:ext cx="1562353" cy="16352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D6BB23-4C17-4956-9664-FA0D40A7FC00}"/>
              </a:ext>
            </a:extLst>
          </p:cNvPr>
          <p:cNvCxnSpPr>
            <a:stCxn id="26" idx="3"/>
            <a:endCxn id="29" idx="4"/>
          </p:cNvCxnSpPr>
          <p:nvPr/>
        </p:nvCxnSpPr>
        <p:spPr>
          <a:xfrm flipH="1" flipV="1">
            <a:off x="10097108" y="4294359"/>
            <a:ext cx="410070" cy="50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B05C22-84E5-40F0-8F9D-F5ED88AD050E}"/>
              </a:ext>
            </a:extLst>
          </p:cNvPr>
          <p:cNvCxnSpPr/>
          <p:nvPr/>
        </p:nvCxnSpPr>
        <p:spPr>
          <a:xfrm>
            <a:off x="10680647" y="4434994"/>
            <a:ext cx="0" cy="314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7676BB-925E-44F0-993D-DDD3315088FC}"/>
              </a:ext>
            </a:extLst>
          </p:cNvPr>
          <p:cNvSpPr/>
          <p:nvPr/>
        </p:nvSpPr>
        <p:spPr>
          <a:xfrm>
            <a:off x="8268490" y="392246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x-none" sz="900" dirty="0">
                <a:solidFill>
                  <a:sysClr val="windowText" lastClr="000000"/>
                </a:solidFill>
              </a:rPr>
              <a:t>Tx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900" dirty="0" err="1">
                <a:solidFill>
                  <a:sysClr val="windowText" lastClr="000000"/>
                </a:solidFill>
              </a:rPr>
              <a:t>Txs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관리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0C7A2-632B-45D5-8707-C4004F151A9E}"/>
              </a:ext>
            </a:extLst>
          </p:cNvPr>
          <p:cNvSpPr txBox="1"/>
          <p:nvPr/>
        </p:nvSpPr>
        <p:spPr>
          <a:xfrm>
            <a:off x="8269499" y="3661861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EB5B42-A8C8-4D69-84B9-6FBBCE3CFC7A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8725690" y="4836861"/>
            <a:ext cx="6055" cy="2505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646A6C-F6F5-42DE-9990-F461F4606557}"/>
              </a:ext>
            </a:extLst>
          </p:cNvPr>
          <p:cNvSpPr/>
          <p:nvPr/>
        </p:nvSpPr>
        <p:spPr>
          <a:xfrm>
            <a:off x="769462" y="2456264"/>
            <a:ext cx="3539515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273C51-3CA9-4FAF-8863-ABB0E27F5654}"/>
              </a:ext>
            </a:extLst>
          </p:cNvPr>
          <p:cNvSpPr txBox="1"/>
          <p:nvPr/>
        </p:nvSpPr>
        <p:spPr>
          <a:xfrm>
            <a:off x="7927277" y="2039288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블록체인 코어 시스템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EA456F-CCFC-494F-8BB9-56B3616B220E}"/>
              </a:ext>
            </a:extLst>
          </p:cNvPr>
          <p:cNvSpPr/>
          <p:nvPr/>
        </p:nvSpPr>
        <p:spPr>
          <a:xfrm>
            <a:off x="7926076" y="2483119"/>
            <a:ext cx="3539515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B279BF-532D-4DCB-8A27-D92383AE23AE}"/>
              </a:ext>
            </a:extLst>
          </p:cNvPr>
          <p:cNvSpPr/>
          <p:nvPr/>
        </p:nvSpPr>
        <p:spPr>
          <a:xfrm>
            <a:off x="4578824" y="2467848"/>
            <a:ext cx="3217741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5CD83D-AF1A-443F-9D02-143E6F7DBA96}"/>
              </a:ext>
            </a:extLst>
          </p:cNvPr>
          <p:cNvSpPr txBox="1"/>
          <p:nvPr/>
        </p:nvSpPr>
        <p:spPr>
          <a:xfrm>
            <a:off x="769461" y="2039288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경력 등록 및 결제 웹 플랫폼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C7D175-E45B-489F-A806-38406BFBA15E}"/>
              </a:ext>
            </a:extLst>
          </p:cNvPr>
          <p:cNvSpPr txBox="1"/>
          <p:nvPr/>
        </p:nvSpPr>
        <p:spPr>
          <a:xfrm>
            <a:off x="4578824" y="2039288"/>
            <a:ext cx="321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블록체인 미들웨어 시스템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F28934-D292-4EF9-B0CE-8C7F29541555}"/>
              </a:ext>
            </a:extLst>
          </p:cNvPr>
          <p:cNvSpPr txBox="1"/>
          <p:nvPr/>
        </p:nvSpPr>
        <p:spPr>
          <a:xfrm>
            <a:off x="9776280" y="2497748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pBFT </a:t>
            </a:r>
            <a:r>
              <a:rPr lang="ko-KR" altLang="en-US" sz="1200" dirty="0"/>
              <a:t>합의알고리즘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DE421B-886A-4F9E-8442-5F3B54ACF4A3}"/>
              </a:ext>
            </a:extLst>
          </p:cNvPr>
          <p:cNvSpPr txBox="1"/>
          <p:nvPr/>
        </p:nvSpPr>
        <p:spPr>
          <a:xfrm>
            <a:off x="503573" y="1393372"/>
            <a:ext cx="108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/>
              <a:t>PoW</a:t>
            </a:r>
            <a:r>
              <a:rPr lang="en-US" altLang="ko-KR" b="1" dirty="0"/>
              <a:t> + </a:t>
            </a:r>
            <a:r>
              <a:rPr lang="en-US" altLang="ko-KR" b="1" dirty="0" err="1"/>
              <a:t>pBFT</a:t>
            </a:r>
            <a:r>
              <a:rPr lang="en-US" altLang="ko-KR" b="1" dirty="0"/>
              <a:t> </a:t>
            </a:r>
            <a:r>
              <a:rPr lang="ko-KR" altLang="en-US" b="1" dirty="0"/>
              <a:t>기반 프리랜서 경력 보장 웹서비스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ECC0920-C58A-0DC2-7614-0F75148A85B5}"/>
              </a:ext>
            </a:extLst>
          </p:cNvPr>
          <p:cNvSpPr/>
          <p:nvPr/>
        </p:nvSpPr>
        <p:spPr>
          <a:xfrm>
            <a:off x="10300787" y="2826978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00" b="1" dirty="0">
                <a:solidFill>
                  <a:schemeClr val="tx1"/>
                </a:solidFill>
              </a:rPr>
              <a:t>MSP</a:t>
            </a:r>
            <a:endParaRPr kumimoji="1" lang="x-none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F144DC-A437-4F93-9B5E-3E9FC6CBE08A}"/>
              </a:ext>
            </a:extLst>
          </p:cNvPr>
          <p:cNvCxnSpPr>
            <a:cxnSpLocks/>
            <a:stCxn id="52" idx="4"/>
            <a:endCxn id="27" idx="7"/>
          </p:cNvCxnSpPr>
          <p:nvPr/>
        </p:nvCxnSpPr>
        <p:spPr>
          <a:xfrm flipH="1">
            <a:off x="10231409" y="3196310"/>
            <a:ext cx="259308" cy="126559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28558F-51A8-6D31-B74A-B90996E6E91C}"/>
              </a:ext>
            </a:extLst>
          </p:cNvPr>
          <p:cNvCxnSpPr>
            <a:cxnSpLocks/>
            <a:stCxn id="52" idx="4"/>
            <a:endCxn id="28" idx="1"/>
          </p:cNvCxnSpPr>
          <p:nvPr/>
        </p:nvCxnSpPr>
        <p:spPr>
          <a:xfrm>
            <a:off x="10490717" y="3196310"/>
            <a:ext cx="211887" cy="122017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B37294-C9FC-FA0E-EE12-BDA378E03C9A}"/>
              </a:ext>
            </a:extLst>
          </p:cNvPr>
          <p:cNvCxnSpPr>
            <a:cxnSpLocks/>
            <a:stCxn id="52" idx="4"/>
            <a:endCxn id="29" idx="0"/>
          </p:cNvCxnSpPr>
          <p:nvPr/>
        </p:nvCxnSpPr>
        <p:spPr>
          <a:xfrm flipH="1">
            <a:off x="10097108" y="3196310"/>
            <a:ext cx="393609" cy="7287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333FFF8-EF09-42E9-E3A0-A5761AC76BC7}"/>
              </a:ext>
            </a:extLst>
          </p:cNvPr>
          <p:cNvCxnSpPr>
            <a:cxnSpLocks/>
            <a:stCxn id="52" idx="4"/>
            <a:endCxn id="30" idx="0"/>
          </p:cNvCxnSpPr>
          <p:nvPr/>
        </p:nvCxnSpPr>
        <p:spPr>
          <a:xfrm>
            <a:off x="10490717" y="3196310"/>
            <a:ext cx="341961" cy="728717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4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/>
              <a:t>5. How it works 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C3567-42D3-3EE7-C4CE-350CF956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93" y="1375037"/>
            <a:ext cx="4972050" cy="527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F63EDA-F692-23EF-A4B4-CD15DBAF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1" y="1375037"/>
            <a:ext cx="4714875" cy="50958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2D6681-D54C-E1F7-B347-321495C40599}"/>
              </a:ext>
            </a:extLst>
          </p:cNvPr>
          <p:cNvCxnSpPr/>
          <p:nvPr/>
        </p:nvCxnSpPr>
        <p:spPr>
          <a:xfrm>
            <a:off x="6127426" y="1282045"/>
            <a:ext cx="0" cy="53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35BA74-5753-C6BD-5F14-4C40AAAA7075}"/>
              </a:ext>
            </a:extLst>
          </p:cNvPr>
          <p:cNvCxnSpPr/>
          <p:nvPr/>
        </p:nvCxnSpPr>
        <p:spPr>
          <a:xfrm>
            <a:off x="6281398" y="1282045"/>
            <a:ext cx="0" cy="53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A0B62-CD1E-9247-223C-4414B52A8D07}"/>
              </a:ext>
            </a:extLst>
          </p:cNvPr>
          <p:cNvSpPr txBox="1"/>
          <p:nvPr/>
        </p:nvSpPr>
        <p:spPr>
          <a:xfrm>
            <a:off x="3849609" y="13750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 순서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45460-1594-C635-6962-3C62E48534A1}"/>
              </a:ext>
            </a:extLst>
          </p:cNvPr>
          <p:cNvSpPr txBox="1"/>
          <p:nvPr/>
        </p:nvSpPr>
        <p:spPr>
          <a:xfrm>
            <a:off x="10020694" y="137585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 방식</a:t>
            </a:r>
          </a:p>
        </p:txBody>
      </p:sp>
    </p:spTree>
    <p:extLst>
      <p:ext uri="{BB962C8B-B14F-4D97-AF65-F5344CB8AC3E}">
        <p14:creationId xmlns:p14="http://schemas.microsoft.com/office/powerpoint/2010/main" val="206094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8AB-8D92-30BD-EBFB-139D4B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 ( MSP </a:t>
            </a:r>
            <a:r>
              <a:rPr lang="en-US" altLang="ko-KR" dirty="0">
                <a:sym typeface="Wingdings" panose="05000000000000000000" pitchFamily="2" charset="2"/>
              </a:rPr>
              <a:t> NODE(CORE))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2D4B4-45E5-408D-E278-B7DDDC8B6E75}"/>
              </a:ext>
            </a:extLst>
          </p:cNvPr>
          <p:cNvSpPr/>
          <p:nvPr/>
        </p:nvSpPr>
        <p:spPr>
          <a:xfrm>
            <a:off x="71021" y="1278384"/>
            <a:ext cx="12100430" cy="5459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B4A54-4174-58BB-4523-95FFACAE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7" y="1518082"/>
            <a:ext cx="8788893" cy="47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7. Who we are</a:t>
            </a:r>
            <a:endParaRPr lang="ko-KR" altLang="en-US" sz="3200" b="1" dirty="0"/>
          </a:p>
        </p:txBody>
      </p:sp>
      <p:pic>
        <p:nvPicPr>
          <p:cNvPr id="1026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2A758774-FF8F-412C-B378-B3E496431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5" r="49773" b="50567"/>
          <a:stretch/>
        </p:blipFill>
        <p:spPr bwMode="auto">
          <a:xfrm>
            <a:off x="1146079" y="1612642"/>
            <a:ext cx="4135048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F47F8326-11EC-4E46-BA5E-0A01B15F3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49796" r="49773" b="21996"/>
          <a:stretch/>
        </p:blipFill>
        <p:spPr bwMode="auto">
          <a:xfrm>
            <a:off x="8484636" y="1494454"/>
            <a:ext cx="1973457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E9816331-1D0C-4AD3-AF06-6DC0D909D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7" r="49773" b="21996"/>
          <a:stretch/>
        </p:blipFill>
        <p:spPr bwMode="auto">
          <a:xfrm>
            <a:off x="200571" y="4265986"/>
            <a:ext cx="4135048" cy="18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D5DD2-B7D4-4A86-BE0F-96FBE23FD1FF}"/>
              </a:ext>
            </a:extLst>
          </p:cNvPr>
          <p:cNvSpPr txBox="1"/>
          <p:nvPr/>
        </p:nvSpPr>
        <p:spPr>
          <a:xfrm>
            <a:off x="1573609" y="1290737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Team Member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1F670-76E8-4346-BA04-DD89CFD1DE1A}"/>
              </a:ext>
            </a:extLst>
          </p:cNvPr>
          <p:cNvSpPr txBox="1"/>
          <p:nvPr/>
        </p:nvSpPr>
        <p:spPr>
          <a:xfrm>
            <a:off x="7701606" y="1243310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Who I 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3E5A3-98E5-4929-80C5-768B2DC1F8BB}"/>
              </a:ext>
            </a:extLst>
          </p:cNvPr>
          <p:cNvSpPr txBox="1"/>
          <p:nvPr/>
        </p:nvSpPr>
        <p:spPr>
          <a:xfrm>
            <a:off x="1146079" y="3437927"/>
            <a:ext cx="24664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진재호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600" b="1" dirty="0"/>
              <a:t>MSP / Core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C7E77-C7BA-4776-90B0-E57371FD77EA}"/>
              </a:ext>
            </a:extLst>
          </p:cNvPr>
          <p:cNvSpPr txBox="1"/>
          <p:nvPr/>
        </p:nvSpPr>
        <p:spPr>
          <a:xfrm>
            <a:off x="3102397" y="3437927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허진혁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CORE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75754-11B5-BC25-E14A-127CA4155EDA}"/>
              </a:ext>
            </a:extLst>
          </p:cNvPr>
          <p:cNvSpPr txBox="1"/>
          <p:nvPr/>
        </p:nvSpPr>
        <p:spPr>
          <a:xfrm>
            <a:off x="200571" y="6085332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이민아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Front(</a:t>
            </a:r>
            <a:r>
              <a:rPr lang="en-US" altLang="ko-KR" sz="1400" b="1" dirty="0" err="1"/>
              <a:t>SpringBoot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Java,Mysql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FE3C8-0CAE-D3D5-098E-1F4624807412}"/>
              </a:ext>
            </a:extLst>
          </p:cNvPr>
          <p:cNvSpPr txBox="1"/>
          <p:nvPr/>
        </p:nvSpPr>
        <p:spPr>
          <a:xfrm>
            <a:off x="8390540" y="3590326"/>
            <a:ext cx="2466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박광범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리더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200" b="1" dirty="0" err="1"/>
              <a:t>OverAll</a:t>
            </a:r>
            <a:r>
              <a:rPr lang="en-US" altLang="ko-KR" sz="1200" b="1" dirty="0"/>
              <a:t>(Front/Middleware/Core)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GO,Java,SpringBoot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B3E55-0F12-FD74-4147-984D89DE1458}"/>
              </a:ext>
            </a:extLst>
          </p:cNvPr>
          <p:cNvSpPr txBox="1"/>
          <p:nvPr/>
        </p:nvSpPr>
        <p:spPr>
          <a:xfrm>
            <a:off x="2110143" y="6147658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박재현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Front(</a:t>
            </a:r>
            <a:r>
              <a:rPr lang="en-US" altLang="ko-KR" sz="1400" b="1" dirty="0" err="1"/>
              <a:t>SpringBoot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Java,Mysql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F89D7B74-F354-DCD4-15A9-7276728F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49796" r="49773" b="21996"/>
          <a:stretch/>
        </p:blipFill>
        <p:spPr bwMode="auto">
          <a:xfrm>
            <a:off x="4361141" y="4181949"/>
            <a:ext cx="1973457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3823C-D61C-BD4F-C2CD-B0DE8FAD3D74}"/>
              </a:ext>
            </a:extLst>
          </p:cNvPr>
          <p:cNvSpPr txBox="1"/>
          <p:nvPr/>
        </p:nvSpPr>
        <p:spPr>
          <a:xfrm>
            <a:off x="4114646" y="6127686"/>
            <a:ext cx="24664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김태오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600" b="1" dirty="0"/>
              <a:t>Middleware/Document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2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8. Future works 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7F825-BA28-9F25-DF15-5BB4E7CE2665}"/>
              </a:ext>
            </a:extLst>
          </p:cNvPr>
          <p:cNvSpPr txBox="1"/>
          <p:nvPr/>
        </p:nvSpPr>
        <p:spPr>
          <a:xfrm>
            <a:off x="437239" y="1245879"/>
            <a:ext cx="11317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현재는 관리자라는 순수 인력을 사용하여 사용자가 등록한 경력의 진위 여부를 판단하도록 설계되어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서비스를 운영하며 경력 인증서에 대한 빅데이터를 모아서</a:t>
            </a:r>
            <a:r>
              <a:rPr lang="en-US" altLang="ko-KR" dirty="0"/>
              <a:t>, </a:t>
            </a:r>
            <a:r>
              <a:rPr lang="ko-KR" altLang="en-US" dirty="0"/>
              <a:t>여러 경력 인증서들에 대한 딥러닝 모델을 개발하여</a:t>
            </a:r>
            <a:endParaRPr lang="en-US" altLang="ko-KR" dirty="0"/>
          </a:p>
          <a:p>
            <a:r>
              <a:rPr lang="ko-KR" altLang="en-US" dirty="0"/>
              <a:t>서비스에 적용한다면</a:t>
            </a:r>
            <a:r>
              <a:rPr lang="en-US" altLang="ko-KR" dirty="0"/>
              <a:t> </a:t>
            </a:r>
            <a:r>
              <a:rPr lang="ko-KR" altLang="en-US" dirty="0"/>
              <a:t>더 퀄리티 높은 비즈니스 모델이 될 것 이라고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0B42C-7987-4445-98C4-C568321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3" y="2322441"/>
            <a:ext cx="1030051" cy="103005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463B9A1-E372-F711-EBA7-680DA6FED515}"/>
              </a:ext>
            </a:extLst>
          </p:cNvPr>
          <p:cNvSpPr/>
          <p:nvPr/>
        </p:nvSpPr>
        <p:spPr>
          <a:xfrm>
            <a:off x="3526369" y="2557080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1A2DA8-CE33-82E1-F8FD-AC6F3FE4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04" y="2322441"/>
            <a:ext cx="1030051" cy="103005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936150-92A5-C580-A3A4-8281342C0AC0}"/>
              </a:ext>
            </a:extLst>
          </p:cNvPr>
          <p:cNvSpPr/>
          <p:nvPr/>
        </p:nvSpPr>
        <p:spPr>
          <a:xfrm>
            <a:off x="6729591" y="2526382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F792-B43F-CD90-DEF1-5F84951A9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18" y="2327114"/>
            <a:ext cx="1107996" cy="1107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15EAE-921B-E728-6E57-5FAB222F3BFC}"/>
              </a:ext>
            </a:extLst>
          </p:cNvPr>
          <p:cNvSpPr txBox="1"/>
          <p:nvPr/>
        </p:nvSpPr>
        <p:spPr>
          <a:xfrm>
            <a:off x="2315706" y="3473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E3599-7FF8-D7BA-B370-6BF34C7A6980}"/>
              </a:ext>
            </a:extLst>
          </p:cNvPr>
          <p:cNvSpPr txBox="1"/>
          <p:nvPr/>
        </p:nvSpPr>
        <p:spPr>
          <a:xfrm>
            <a:off x="5340024" y="3459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F0E61-DE70-B284-7081-4AD227715598}"/>
              </a:ext>
            </a:extLst>
          </p:cNvPr>
          <p:cNvSpPr txBox="1"/>
          <p:nvPr/>
        </p:nvSpPr>
        <p:spPr>
          <a:xfrm>
            <a:off x="8788618" y="3459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블록체인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0108B0-60CA-F191-1207-02734009D3AF}"/>
              </a:ext>
            </a:extLst>
          </p:cNvPr>
          <p:cNvSpPr/>
          <p:nvPr/>
        </p:nvSpPr>
        <p:spPr>
          <a:xfrm>
            <a:off x="5489541" y="4023991"/>
            <a:ext cx="612742" cy="6221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D912F1-2D3B-388B-60B8-AD402E81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12" y="4810295"/>
            <a:ext cx="1378844" cy="1378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D62A80-09E0-C5E7-7D95-A06C64C4FB2B}"/>
              </a:ext>
            </a:extLst>
          </p:cNvPr>
          <p:cNvSpPr txBox="1"/>
          <p:nvPr/>
        </p:nvSpPr>
        <p:spPr>
          <a:xfrm>
            <a:off x="2672571" y="6297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931A6A-1EC9-3791-1F7C-3311A03CCEC4}"/>
              </a:ext>
            </a:extLst>
          </p:cNvPr>
          <p:cNvSpPr/>
          <p:nvPr/>
        </p:nvSpPr>
        <p:spPr>
          <a:xfrm>
            <a:off x="4550004" y="5403130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0180D7-5D1A-7C83-4DBD-F9B69C6A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31" y="5032386"/>
            <a:ext cx="1053177" cy="10531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2F2644-A181-075A-8FAC-0AFD662D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936" y="4810295"/>
            <a:ext cx="1378844" cy="1378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9C1E61-1AA6-F4D4-C5C9-BF8BD5D48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094" y="5291653"/>
            <a:ext cx="546755" cy="546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4B1FD-CC13-FA32-4276-FB20089BE737}"/>
              </a:ext>
            </a:extLst>
          </p:cNvPr>
          <p:cNvSpPr txBox="1"/>
          <p:nvPr/>
        </p:nvSpPr>
        <p:spPr>
          <a:xfrm>
            <a:off x="7325136" y="625171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 + </a:t>
            </a:r>
            <a:r>
              <a:rPr lang="ko-KR" altLang="en-US" dirty="0"/>
              <a:t>블록체인</a:t>
            </a:r>
          </a:p>
        </p:txBody>
      </p:sp>
    </p:spTree>
    <p:extLst>
      <p:ext uri="{BB962C8B-B14F-4D97-AF65-F5344CB8AC3E}">
        <p14:creationId xmlns:p14="http://schemas.microsoft.com/office/powerpoint/2010/main" val="215391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1FDA557-25DF-4A54-AAD6-964623BE2A6D}"/>
              </a:ext>
            </a:extLst>
          </p:cNvPr>
          <p:cNvSpPr txBox="1"/>
          <p:nvPr/>
        </p:nvSpPr>
        <p:spPr>
          <a:xfrm>
            <a:off x="0" y="380871"/>
            <a:ext cx="1789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개발 목표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전체 시스템 구조  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Front-End vs</a:t>
            </a:r>
          </a:p>
          <a:p>
            <a:r>
              <a:rPr lang="en-US" altLang="ko-KR" sz="1600" dirty="0">
                <a:latin typeface="+mn-ea"/>
              </a:rPr>
              <a:t>   Back-End </a:t>
            </a:r>
            <a:r>
              <a:rPr lang="ko-KR" altLang="en-US" sz="1600" dirty="0">
                <a:latin typeface="+mn-ea"/>
              </a:rPr>
              <a:t>구분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Team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organization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R&amp;R in team</a:t>
            </a: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B428F-B325-DD72-ACC7-2EF93332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21" y="564335"/>
            <a:ext cx="10120386" cy="57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5DC78-E7A1-46C8-9A0D-EF095FD3D79A}"/>
              </a:ext>
            </a:extLst>
          </p:cNvPr>
          <p:cNvSpPr txBox="1"/>
          <p:nvPr/>
        </p:nvSpPr>
        <p:spPr>
          <a:xfrm>
            <a:off x="0" y="380871"/>
            <a:ext cx="171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개발일정</a:t>
            </a:r>
            <a:endParaRPr lang="en-US" altLang="ko-KR" sz="24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-.</a:t>
            </a:r>
            <a:r>
              <a:rPr lang="ko-KR" altLang="en-US" sz="1600" dirty="0">
                <a:latin typeface="+mn-ea"/>
              </a:rPr>
              <a:t>진도대비 현황 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-.</a:t>
            </a:r>
            <a:r>
              <a:rPr lang="ko-KR" altLang="en-US" sz="1600" dirty="0">
                <a:latin typeface="+mn-ea"/>
              </a:rPr>
              <a:t>진행 이슈공유</a:t>
            </a:r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0EF0AE9-6FA3-AE05-6067-0F75737B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4" y="1457786"/>
            <a:ext cx="9753671" cy="40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BEE504-5C38-824D-AB35-0E114542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75F9919A-A976-2D32-07D0-6A12844EF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6911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1. Project Overview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8E4F0-FE05-01A2-790A-607FEB2C5C09}"/>
              </a:ext>
            </a:extLst>
          </p:cNvPr>
          <p:cNvSpPr txBox="1"/>
          <p:nvPr/>
        </p:nvSpPr>
        <p:spPr>
          <a:xfrm>
            <a:off x="461913" y="1718416"/>
            <a:ext cx="11293311" cy="461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프리랜서들의 경력을 보장해주는 웹서비스이다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중앙 데이터베이스를 통한 프리랜서 경력 웹서비스는 이미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중앙 데이터베이스는 서비스 제공자를 전적으로 신뢰해야만 하는 방법이다</a:t>
            </a:r>
            <a:r>
              <a:rPr lang="en-US" altLang="ko-KR" dirty="0"/>
              <a:t>. </a:t>
            </a:r>
            <a:r>
              <a:rPr lang="ko-KR" altLang="en-US" dirty="0"/>
              <a:t>만약 서비스 제공자가 데이터 베이스를 조작하여 경력을 조작한다고 해도 사용자들은 이를 알 수 가 없는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해결하기 위해 중앙 데이터베이스가 아닌 블록체인을 이용하여 경력에 대한 신뢰성을 보장해주는 웹 서비스를 계획했다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결과적으로 </a:t>
            </a:r>
            <a:r>
              <a:rPr lang="en-US" altLang="ko-KR" dirty="0"/>
              <a:t>PBFT </a:t>
            </a:r>
            <a:r>
              <a:rPr lang="ko-KR" altLang="en-US" dirty="0"/>
              <a:t>합의 과정을 적용한 블록체인을 활용한 프리랜서 경력 보장 웹서비스가 프로젝트의 목표이다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2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580A-8D0E-8A81-CF52-151DC248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프로젝트 선정 배경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57EE6-1B23-6B71-DE24-097B0F29F150}"/>
              </a:ext>
            </a:extLst>
          </p:cNvPr>
          <p:cNvSpPr/>
          <p:nvPr/>
        </p:nvSpPr>
        <p:spPr>
          <a:xfrm>
            <a:off x="251716" y="1256190"/>
            <a:ext cx="8279725" cy="560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Research Summary.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As more and more people have adapted to working at home, the number of them adopting freelance work has been growing at unprecedented rates. Even despite the fact that the COVID-19 Pandemic is starting to have less of a hold on the U.S., many Americans who got a taste of freelancing are eager to keep the new lifestyle going.</a:t>
            </a:r>
          </a:p>
          <a:p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59 million Americans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did freelance work in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12529"/>
                </a:solidFill>
                <a:latin typeface="Open Sans" panose="020B0606030504020204" pitchFamily="34" charset="0"/>
              </a:rPr>
              <a:t>      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 number that has stayed fairly steady, as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58 million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are still freelancers as of 2021.</a:t>
            </a:r>
          </a:p>
          <a:p>
            <a:pPr marL="0" indent="0">
              <a:buNone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Freelancers contribute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$1.2 trillion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to the United States’ economy each year.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As of 2022,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36% of the U.S. workforce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does freelance 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number of freelancers in the United States has increased by almost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12%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between 2014 and 2021.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Freelancers earn, on average,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$28 an hour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for performing skilled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Computer programming, marketing, IT, and business consulting are top industries for freelancing, with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50% of freelancers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providing such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Freelancing is expected to grow by approximately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14% over the next six years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There are an estimated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1.2 billion freelancers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in the world — that’s over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34% of the global workforce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ctr"/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F3E848-9FDF-9487-53AE-57A67F99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690" y="1393794"/>
            <a:ext cx="3196634" cy="29538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F75FF0-038A-363D-B4BD-A594553E787C}"/>
              </a:ext>
            </a:extLst>
          </p:cNvPr>
          <p:cNvSpPr/>
          <p:nvPr/>
        </p:nvSpPr>
        <p:spPr>
          <a:xfrm>
            <a:off x="8344619" y="6176513"/>
            <a:ext cx="3847381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footnote : https://www.zippia.com/advice/freelancing-statistics/#:~:text=Freelancing%20is%20expected%20to%20grow,34%25%20of%20the%20global%20workforce.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804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E5939E5-D4A6-9D6D-2E3D-33741264F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92700"/>
              </p:ext>
            </p:extLst>
          </p:nvPr>
        </p:nvGraphicFramePr>
        <p:xfrm>
          <a:off x="195308" y="0"/>
          <a:ext cx="1133629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744708" imgH="7305902" progId="Excel.Sheet.12">
                  <p:embed/>
                </p:oleObj>
              </mc:Choice>
              <mc:Fallback>
                <p:oleObj name="Worksheet" r:id="rId2" imgW="13744708" imgH="7305902" progId="Excel.Sheet.12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1E5939E5-D4A6-9D6D-2E3D-33741264FD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08" y="0"/>
                        <a:ext cx="1133629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5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2. What is the problem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0CAA9-50B0-1566-8BEC-E1B553562BA6}"/>
              </a:ext>
            </a:extLst>
          </p:cNvPr>
          <p:cNvSpPr txBox="1"/>
          <p:nvPr/>
        </p:nvSpPr>
        <p:spPr>
          <a:xfrm>
            <a:off x="461913" y="2557400"/>
            <a:ext cx="11293311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사용자가 등록한 경력을 중앙 데이터 베이스를 통해 관리했을 때</a:t>
            </a:r>
            <a:r>
              <a:rPr lang="en-US" altLang="ko-KR" dirty="0"/>
              <a:t>, </a:t>
            </a:r>
            <a:r>
              <a:rPr lang="ko-KR" altLang="en-US" dirty="0"/>
              <a:t>어떠한 이유로 서비스 제공자가 경력 조작을 할 가능성이 존재하고 사용자는 이를 하나하나 검증해보지 않는다면 조작의 사실을 알아차리기 힘들다는 큰 문제점이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블록체인을 적용한다면 탈중앙화를 통해 경력에 대한 수정과 삭제를 신뢰할 수 있게 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PoW</a:t>
            </a:r>
            <a:r>
              <a:rPr lang="ko-KR" altLang="en-US" dirty="0"/>
              <a:t>와 </a:t>
            </a:r>
            <a:r>
              <a:rPr lang="en-US" altLang="ko-KR" dirty="0"/>
              <a:t>PBFT</a:t>
            </a:r>
            <a:r>
              <a:rPr lang="ko-KR" altLang="en-US" dirty="0"/>
              <a:t> 의 합의 과정을 통해 트랜잭션과 블록에 관한 거래 생성을 보장할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3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3. What is needed</a:t>
            </a:r>
            <a:endParaRPr lang="ko-KR" altLang="en-US" sz="3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BC220A-07E9-BA14-5A35-6AFA29DA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7288"/>
              </p:ext>
            </p:extLst>
          </p:nvPr>
        </p:nvGraphicFramePr>
        <p:xfrm>
          <a:off x="1105844" y="1711929"/>
          <a:ext cx="9951795" cy="425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612">
                  <a:extLst>
                    <a:ext uri="{9D8B030D-6E8A-4147-A177-3AD203B41FA5}">
                      <a16:colId xmlns:a16="http://schemas.microsoft.com/office/drawing/2014/main" val="1950789454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539165401"/>
                    </a:ext>
                  </a:extLst>
                </a:gridCol>
                <a:gridCol w="5048542">
                  <a:extLst>
                    <a:ext uri="{9D8B030D-6E8A-4147-A177-3AD203B41FA5}">
                      <a16:colId xmlns:a16="http://schemas.microsoft.com/office/drawing/2014/main" val="3730630001"/>
                    </a:ext>
                  </a:extLst>
                </a:gridCol>
              </a:tblGrid>
              <a:tr h="5289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요구사항 번호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>
                          <a:effectLst/>
                        </a:rPr>
                        <a:t>요구사항 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 내용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923021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RQ-1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월렛 생성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입력값</a:t>
                      </a:r>
                      <a:r>
                        <a:rPr lang="en-US" sz="1800" kern="100" dirty="0">
                          <a:effectLst/>
                        </a:rPr>
                        <a:t> =&gt; </a:t>
                      </a:r>
                      <a:r>
                        <a:rPr lang="ko-KR" sz="1800" kern="100" dirty="0" err="1">
                          <a:effectLst/>
                        </a:rPr>
                        <a:t>월렛생성</a:t>
                      </a:r>
                      <a:r>
                        <a:rPr lang="en-US" sz="1800" kern="100" dirty="0">
                          <a:effectLst/>
                        </a:rPr>
                        <a:t> signal </a:t>
                      </a:r>
                      <a:r>
                        <a:rPr lang="ko-KR" sz="1800" kern="100" dirty="0" err="1">
                          <a:effectLst/>
                        </a:rPr>
                        <a:t>출력값</a:t>
                      </a:r>
                      <a:r>
                        <a:rPr lang="en-US" sz="1800" kern="100" dirty="0">
                          <a:effectLst/>
                        </a:rPr>
                        <a:t> =&gt; </a:t>
                      </a:r>
                      <a:r>
                        <a:rPr lang="en-US" sz="1800" kern="100" dirty="0" err="1">
                          <a:effectLst/>
                        </a:rPr>
                        <a:t>PrivateKey</a:t>
                      </a:r>
                      <a:r>
                        <a:rPr lang="en-US" sz="1800" kern="100" dirty="0">
                          <a:effectLst/>
                        </a:rPr>
                        <a:t> , </a:t>
                      </a:r>
                      <a:r>
                        <a:rPr lang="en-US" sz="1800" kern="100" dirty="0" err="1">
                          <a:effectLst/>
                        </a:rPr>
                        <a:t>PublicKey</a:t>
                      </a:r>
                      <a:r>
                        <a:rPr lang="en-US" sz="1800" kern="100" dirty="0">
                          <a:effectLst/>
                        </a:rPr>
                        <a:t>, Address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917547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RQ-3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경력 등록 요청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 값</a:t>
                      </a:r>
                      <a:r>
                        <a:rPr lang="en-US" sz="1800" kern="100" dirty="0">
                          <a:effectLst/>
                        </a:rPr>
                        <a:t> Address != nil &amp; </a:t>
                      </a:r>
                      <a:r>
                        <a:rPr lang="en-US" sz="1800" kern="100" dirty="0" err="1">
                          <a:effectLst/>
                        </a:rPr>
                        <a:t>TxID</a:t>
                      </a:r>
                      <a:r>
                        <a:rPr lang="en-US" sz="1800" kern="100" dirty="0">
                          <a:effectLst/>
                        </a:rPr>
                        <a:t> == nil &amp; </a:t>
                      </a:r>
                      <a:r>
                        <a:rPr lang="en-US" sz="1800" kern="100" dirty="0" err="1">
                          <a:effectLst/>
                        </a:rPr>
                        <a:t>PrivateKey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 err="1">
                          <a:effectLst/>
                        </a:rPr>
                        <a:t>출력값</a:t>
                      </a:r>
                      <a:r>
                        <a:rPr lang="en-US" sz="1800" kern="100" dirty="0">
                          <a:effectLst/>
                        </a:rPr>
                        <a:t> =&gt; </a:t>
                      </a:r>
                      <a:r>
                        <a:rPr lang="ko-KR" sz="1800" kern="100" dirty="0">
                          <a:effectLst/>
                        </a:rPr>
                        <a:t>경력 등록된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TxID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23576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RQ-4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경력 조회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비회원도 조회 가능 입력값</a:t>
                      </a:r>
                      <a:r>
                        <a:rPr lang="en-US" sz="1800" kern="100">
                          <a:effectLst/>
                        </a:rPr>
                        <a:t> =&gt; Address </a:t>
                      </a:r>
                      <a:r>
                        <a:rPr lang="ko-KR" sz="1800" kern="100">
                          <a:effectLst/>
                        </a:rPr>
                        <a:t>출력값</a:t>
                      </a:r>
                      <a:r>
                        <a:rPr lang="en-US" sz="1800" kern="100">
                          <a:effectLst/>
                        </a:rPr>
                        <a:t> =&gt; TXs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095040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RQ-5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상세 경력 조회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입력값</a:t>
                      </a:r>
                      <a:r>
                        <a:rPr lang="en-US" sz="1800" kern="100" dirty="0">
                          <a:effectLst/>
                        </a:rPr>
                        <a:t> =&gt; </a:t>
                      </a:r>
                      <a:r>
                        <a:rPr lang="en-US" sz="1800" kern="100" dirty="0" err="1">
                          <a:effectLst/>
                        </a:rPr>
                        <a:t>TxID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받아와서 가공해</a:t>
                      </a:r>
                      <a:r>
                        <a:rPr lang="en-US" sz="1800" kern="100" dirty="0">
                          <a:effectLst/>
                        </a:rPr>
                        <a:t> Block ID </a:t>
                      </a:r>
                      <a:r>
                        <a:rPr lang="ko-KR" sz="1800" kern="100" dirty="0">
                          <a:effectLst/>
                        </a:rPr>
                        <a:t>추출</a:t>
                      </a:r>
                      <a:r>
                        <a:rPr lang="en-US" sz="1800" kern="100" dirty="0">
                          <a:effectLst/>
                        </a:rPr>
                        <a:t>) </a:t>
                      </a:r>
                      <a:r>
                        <a:rPr lang="ko-KR" sz="1800" kern="100" dirty="0" err="1">
                          <a:effectLst/>
                        </a:rPr>
                        <a:t>출력값</a:t>
                      </a:r>
                      <a:r>
                        <a:rPr lang="en-US" sz="1800" kern="100" dirty="0">
                          <a:effectLst/>
                        </a:rPr>
                        <a:t> =&gt; Block, TX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57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9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790</Words>
  <Application>Microsoft Office PowerPoint</Application>
  <PresentationFormat>와이드스크린</PresentationFormat>
  <Paragraphs>157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Microsoft GothicNeo</vt:lpstr>
      <vt:lpstr>맑은 고딕</vt:lpstr>
      <vt:lpstr>Arial</vt:lpstr>
      <vt:lpstr>Calibri</vt:lpstr>
      <vt:lpstr>Calibri Light</vt:lpstr>
      <vt:lpstr>Open Sans</vt:lpstr>
      <vt:lpstr>Wingdings</vt:lpstr>
      <vt:lpstr>Office 테마</vt:lpstr>
      <vt:lpstr>AccentBoxVTI</vt:lpstr>
      <vt:lpstr>Worksheet</vt:lpstr>
      <vt:lpstr>경력 보장을 위한 pBFT 합의 알고리즘 기반   블록체인 코어 플랫폼 구현</vt:lpstr>
      <vt:lpstr>PowerPoint 프레젠테이션</vt:lpstr>
      <vt:lpstr>PowerPoint 프레젠테이션</vt:lpstr>
      <vt:lpstr>목차</vt:lpstr>
      <vt:lpstr>1. Project Overview</vt:lpstr>
      <vt:lpstr>프로젝트 선정 배경</vt:lpstr>
      <vt:lpstr>PowerPoint 프레젠테이션</vt:lpstr>
      <vt:lpstr>2. What is the problem</vt:lpstr>
      <vt:lpstr>3. What is needed</vt:lpstr>
      <vt:lpstr>4. What is our solution </vt:lpstr>
      <vt:lpstr>5. How it works </vt:lpstr>
      <vt:lpstr>FLOW CHART ( MSP  NODE(CORE))</vt:lpstr>
      <vt:lpstr>7. Who we are</vt:lpstr>
      <vt:lpstr>8. Future 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</dc:title>
  <dc:creator>박 경철</dc:creator>
  <cp:lastModifiedBy>박광범</cp:lastModifiedBy>
  <cp:revision>25</cp:revision>
  <dcterms:created xsi:type="dcterms:W3CDTF">2022-03-15T13:05:08Z</dcterms:created>
  <dcterms:modified xsi:type="dcterms:W3CDTF">2022-08-17T09:31:05Z</dcterms:modified>
</cp:coreProperties>
</file>