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6" r:id="rId3"/>
    <p:sldId id="261" r:id="rId4"/>
    <p:sldId id="264" r:id="rId5"/>
    <p:sldId id="263" r:id="rId6"/>
    <p:sldId id="262" r:id="rId7"/>
    <p:sldId id="256" r:id="rId8"/>
    <p:sldId id="258" r:id="rId9"/>
    <p:sldId id="259" r:id="rId10"/>
    <p:sldId id="257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6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4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4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1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78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4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468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0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8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3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8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D2BB67-0F86-4D96-8DC5-6114C32805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E2F5-9E67-4FC2-8C83-948DB6897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5008" y="1280160"/>
            <a:ext cx="7358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Distant Reading of Late-nineteenth and Early-twentieth Century British Adventure Fiction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861074" y="3539265"/>
            <a:ext cx="551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R.M. Ballantyne (1825-1894)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G.A. Henty (1832-1902)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W.H.G. Kingston (1814-1880)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H. Rider Haggard (1856-1925)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6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68" y="3589471"/>
            <a:ext cx="3758755" cy="1963980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26" name="Straight Connector 25"/>
          <p:cNvCxnSpPr/>
          <p:nvPr/>
        </p:nvCxnSpPr>
        <p:spPr>
          <a:xfrm flipV="1">
            <a:off x="5307791" y="4814047"/>
            <a:ext cx="3359232" cy="16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39942" y="958190"/>
            <a:ext cx="1068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1857-1867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4373" y="264953"/>
            <a:ext cx="3171718" cy="5078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700" dirty="0"/>
              <a:t>Use of </a:t>
            </a:r>
            <a:r>
              <a:rPr lang="en-US" sz="2700" dirty="0" smtClean="0"/>
              <a:t>familial terms</a:t>
            </a:r>
            <a:endParaRPr lang="en-US" sz="2700" dirty="0"/>
          </a:p>
        </p:txBody>
      </p:sp>
      <p:sp>
        <p:nvSpPr>
          <p:cNvPr id="29" name="TextBox 28"/>
          <p:cNvSpPr txBox="1"/>
          <p:nvPr/>
        </p:nvSpPr>
        <p:spPr>
          <a:xfrm>
            <a:off x="6446140" y="958190"/>
            <a:ext cx="956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1868-1874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54487" y="5684176"/>
            <a:ext cx="1080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1875-1884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3663" y="5691480"/>
            <a:ext cx="947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1885-1895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258272"/>
            <a:ext cx="3704174" cy="1935016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1106508" y="2397376"/>
            <a:ext cx="3325970" cy="45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96" y="1258272"/>
            <a:ext cx="3907728" cy="19350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3807228"/>
            <a:ext cx="3720474" cy="1746223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23" name="Straight Connector 22"/>
          <p:cNvCxnSpPr/>
          <p:nvPr/>
        </p:nvCxnSpPr>
        <p:spPr>
          <a:xfrm>
            <a:off x="1048269" y="4814047"/>
            <a:ext cx="344244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9457" y="2397376"/>
            <a:ext cx="34775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462" y="1129553"/>
            <a:ext cx="7282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R.M. Ballantyne increased his usage of religious and familial language in the later years of his career and this suggests that the themes of his stories may have changed as well.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58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1" y="1000461"/>
            <a:ext cx="7312509" cy="53035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3180" y="225039"/>
            <a:ext cx="361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Stylo</a:t>
            </a:r>
            <a:r>
              <a:rPr lang="en-US" sz="3600" dirty="0" smtClean="0"/>
              <a:t> </a:t>
            </a:r>
            <a:r>
              <a:rPr lang="en-US" sz="3600" dirty="0" err="1" smtClean="0"/>
              <a:t>Dendrogram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04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4"/>
          <a:stretch/>
        </p:blipFill>
        <p:spPr>
          <a:xfrm>
            <a:off x="1332210" y="1600200"/>
            <a:ext cx="694042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4529" y="559398"/>
            <a:ext cx="391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Kingston and Henty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4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" y="1944445"/>
            <a:ext cx="8867775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2747" y="753036"/>
            <a:ext cx="461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Haggard and Ballantyne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6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074"/>
            <a:ext cx="9156532" cy="4086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4265" y="580912"/>
            <a:ext cx="382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Topic Modeling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1801185"/>
            <a:ext cx="2813798" cy="3397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54" y="1801185"/>
            <a:ext cx="2756593" cy="339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8572" y="749548"/>
            <a:ext cx="553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Rembrandt (1606-1669)</a:t>
            </a:r>
          </a:p>
          <a:p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214060" y="5327153"/>
            <a:ext cx="2491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1640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6940" y="5327153"/>
            <a:ext cx="2006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1669</a:t>
            </a:r>
          </a:p>
        </p:txBody>
      </p:sp>
    </p:spTree>
    <p:extLst>
      <p:ext uri="{BB962C8B-B14F-4D97-AF65-F5344CB8AC3E}">
        <p14:creationId xmlns:p14="http://schemas.microsoft.com/office/powerpoint/2010/main" val="11712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444" y="603442"/>
            <a:ext cx="62804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R.M. Ballantyne (1825-1894)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65" y="1681356"/>
            <a:ext cx="2854993" cy="3671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14" y="2632239"/>
            <a:ext cx="26567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 Corpus: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1857-1874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1875-1895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5" y="995158"/>
            <a:ext cx="1267002" cy="541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07" y="995158"/>
            <a:ext cx="1228144" cy="5410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81" y="995158"/>
            <a:ext cx="1160123" cy="5410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04" y="995158"/>
            <a:ext cx="1209844" cy="3610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8585" y="351575"/>
            <a:ext cx="1861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1857-1874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27983" y="362332"/>
            <a:ext cx="236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1875-1895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9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7" y="1258272"/>
            <a:ext cx="3848511" cy="218557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93" y="1258272"/>
            <a:ext cx="3949830" cy="206929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7" y="3945798"/>
            <a:ext cx="3848511" cy="192425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93" y="3652832"/>
            <a:ext cx="3949830" cy="2421744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1090208" y="1884556"/>
            <a:ext cx="3325970" cy="45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3"/>
          </p:cNvCxnSpPr>
          <p:nvPr/>
        </p:nvCxnSpPr>
        <p:spPr>
          <a:xfrm>
            <a:off x="5200215" y="2292918"/>
            <a:ext cx="34668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73731" y="4953897"/>
            <a:ext cx="344244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171034" y="5172307"/>
            <a:ext cx="3495989" cy="78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39942" y="958190"/>
            <a:ext cx="10685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1857-1867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4842" y="261040"/>
            <a:ext cx="2341466" cy="5078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700" dirty="0"/>
              <a:t>Use of “God”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46140" y="958190"/>
            <a:ext cx="9565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1868-1874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9584" y="5924535"/>
            <a:ext cx="1089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1875-1884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8364" y="6099762"/>
            <a:ext cx="947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1885-1895</a:t>
            </a:r>
          </a:p>
        </p:txBody>
      </p:sp>
    </p:spTree>
    <p:extLst>
      <p:ext uri="{BB962C8B-B14F-4D97-AF65-F5344CB8AC3E}">
        <p14:creationId xmlns:p14="http://schemas.microsoft.com/office/powerpoint/2010/main" val="9879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1140</TotalTime>
  <Words>116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Kowall</dc:creator>
  <cp:lastModifiedBy>Jacob Kowall</cp:lastModifiedBy>
  <cp:revision>20</cp:revision>
  <dcterms:created xsi:type="dcterms:W3CDTF">2017-05-01T21:34:11Z</dcterms:created>
  <dcterms:modified xsi:type="dcterms:W3CDTF">2017-05-02T16:35:01Z</dcterms:modified>
</cp:coreProperties>
</file>