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60" d="100"/>
          <a:sy n="160" d="100"/>
        </p:scale>
        <p:origin x="-20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A1-DD36-77A3-AA82-DF98470D1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2CB91-C1E6-A68E-4794-A4398334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B423-7D38-8448-6339-220FD26B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2B5-0470-1DF2-C660-CDD8BCF8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D4BD-8FFC-5A5E-E67E-886491A7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5316-345F-FA22-8C8E-25E8045C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F69E8-B564-3F2C-4EF1-318DB5D6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B6C0-116C-4E0C-0355-1E431080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424F-31EC-0CB8-E624-332A7F7A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1180-FE39-6A61-142D-14BA7AA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A4C2F-11A9-356B-98C0-716297E05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8E63-EC6C-89E4-7A82-D289242B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7ED8-DE93-AC2D-9F21-74C4581B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6396-9114-BC82-3778-C4A4E8A0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065C-E4B2-42FE-14CC-E072E1BD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3BC5-9665-BB5E-5D29-CC9114F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6E6F-2A2C-6910-DA52-1EC57174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ACD4-EE21-11BA-39C0-E1DA709D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11FE-5717-673E-ED9E-47280F3D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7A6D-80A3-D24C-4010-FFCE3A60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B6ED-93A0-BBA3-C05A-54E5CB46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758-9E04-4059-3D67-C519488D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A130-BDDF-E761-6E34-B90F384C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EC61-D6C0-2E8E-F358-C0F5DB35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D32E-99BE-CAA3-0472-63106E8E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5D22-46F9-6097-D291-B1918AB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7E39-5B37-3832-FF19-5894A1B5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D4880-5D4B-8CEE-E3D0-9B7689661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ECB25-F44E-C089-30F9-67505301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858C8-FE6D-51F1-B3EA-0F4408BB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765EE-F142-6D69-D768-34B03726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014D-2232-CDE4-6758-D8CE2775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970D-E240-E816-41A4-5CE6523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4A50A-3574-4D4E-D3F4-2F47374AE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8789C-6128-E1BD-B8A3-332A98DB2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1FCB1-16F1-B0F4-52A3-B47E3D0B0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B6D5C-DC9F-42B7-AA7A-20540CB6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6807F-C22D-1EC8-D493-AECFE145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59B44-B903-9A8F-CE49-75430CDF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F2B1-3414-A78B-3895-DDAC7CFB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14B3E-769E-5B61-A659-E79C080C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02F23-073E-2239-0519-AA4C4E79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5E8C4-7968-C25C-99D5-D610F72A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A8718-73EF-6321-66F0-54F6DE0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6C2C9-4C62-9CC3-A3BA-395B85F4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A0A-6466-8B84-756F-3AE7A511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FE1B-439C-B10D-9EF8-924906FC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0860-F5DC-C67E-3804-AAAB8E30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5399A-DFEC-F67C-EBC6-54E881064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7D7F-55BE-BDD1-8DB2-537B41CE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EFC8-0CF2-F67B-81C2-6121E77C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9470-D32D-E897-43E7-CE226C15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66B2-476A-45EC-494C-BAD90CAA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BE569-8DEE-7583-525F-468F1A81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12878-D31E-460C-DFE0-53D0077E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E521-B74B-59C8-1B99-154D2955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3190-7FE9-E878-473F-79A7DC3B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5827-7A2A-E7BD-5BED-B0F1EBE0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03B89-4B05-154C-6F76-92ED1F86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6B5-A511-B2F9-4832-93332EB7E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6C4D-792D-452C-3605-56936BD84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D7E5-BABF-D34F-B5D5-5D33ABB7FB8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FC7D-030B-8146-DE60-4D370093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0042-C145-6634-08A8-01D71A1D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DE20-6AAB-B144-B271-FB20AED7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1BB657B-03E4-6E5B-8D90-3F336203F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9"/>
          <a:stretch/>
        </p:blipFill>
        <p:spPr>
          <a:xfrm>
            <a:off x="474855" y="758479"/>
            <a:ext cx="6715186" cy="447347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0D8B3BD-A2B3-54FA-C9B6-49EE71D53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" t="2498"/>
          <a:stretch/>
        </p:blipFill>
        <p:spPr>
          <a:xfrm>
            <a:off x="2630746" y="1897224"/>
            <a:ext cx="6043614" cy="41077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C93330-06C7-729D-179F-1E5E0C845D46}"/>
              </a:ext>
            </a:extLst>
          </p:cNvPr>
          <p:cNvSpPr/>
          <p:nvPr/>
        </p:nvSpPr>
        <p:spPr>
          <a:xfrm>
            <a:off x="262395" y="572494"/>
            <a:ext cx="2663686" cy="9462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368F39-6A21-6DAA-AB55-3A9BC5294A10}"/>
              </a:ext>
            </a:extLst>
          </p:cNvPr>
          <p:cNvSpPr/>
          <p:nvPr/>
        </p:nvSpPr>
        <p:spPr>
          <a:xfrm>
            <a:off x="2367625" y="1667745"/>
            <a:ext cx="2736573" cy="1031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85AD33-59A4-F09E-55B1-DF48D895F9C5}"/>
              </a:ext>
            </a:extLst>
          </p:cNvPr>
          <p:cNvSpPr/>
          <p:nvPr/>
        </p:nvSpPr>
        <p:spPr>
          <a:xfrm rot="3284174">
            <a:off x="2397427" y="1555702"/>
            <a:ext cx="387437" cy="159490"/>
          </a:xfrm>
          <a:prstGeom prst="rightArrow">
            <a:avLst>
              <a:gd name="adj1" fmla="val 52356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Kritikos</dc:creator>
  <cp:lastModifiedBy>Jacob Kritikos</cp:lastModifiedBy>
  <cp:revision>1</cp:revision>
  <dcterms:created xsi:type="dcterms:W3CDTF">2023-01-16T20:41:08Z</dcterms:created>
  <dcterms:modified xsi:type="dcterms:W3CDTF">2023-01-16T21:00:23Z</dcterms:modified>
</cp:coreProperties>
</file>