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378bf8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9378bf8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378bf8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378bf8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378bf8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9378bf8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9378bf8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9378bf8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3824a9c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3824a9c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9378bf8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9378bf8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378bf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378bf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3824a9c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3824a9c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378bf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378bf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378bf8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378bf8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378bf8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378bf8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378bf8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378bf8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378bf8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378bf8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378bf8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378bf8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xd.adobe.com/view/367c853f-9e22-4e1e-6688-2350bbd28618-404d/?fullscreen&amp;hints=of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xd.adobe.com/view/6e4804e6-7507-4b58-575a-919de9aa4298-1879/?fullscree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23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481 - Phase 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Wong, Frank Tat, Alexander Richard, Cam Chow, Jacob Krmpotic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Prototype</a:t>
            </a:r>
            <a:endParaRPr b="1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8" y="304800"/>
            <a:ext cx="7234821" cy="40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Prototype</a:t>
            </a:r>
            <a:endParaRPr b="1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13" y="304800"/>
            <a:ext cx="8459366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Prototype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8" y="304800"/>
            <a:ext cx="7234821" cy="40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Prototype</a:t>
            </a:r>
            <a:endParaRPr b="1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8" y="304800"/>
            <a:ext cx="7234821" cy="40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41275" y="1596025"/>
            <a:ext cx="4788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https://xd.adobe.com/view/367c853f-9e22-4e1e-6688-2350bbd28618-404d/?fullscreen&amp;hints=off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573350" y="6173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Hi-Fi Prototype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Hi-Fi Prototype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how to use Adobe Xd without difficulty.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create our initial prototype fairly quickly.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 we came across: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 issues getting Adobe Xd to run without issues.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Adobe is laggy and crashes </a:t>
            </a:r>
            <a:r>
              <a:rPr lang="en"/>
              <a:t>often.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64550" y="1603575"/>
            <a:ext cx="4788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https://xd.adobe.com/view/6e4804e6-7507-4b58-575a-919de9aa4298-1879/?fullscreen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573350" y="6173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Hi-Fi Prototype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689125" y="2716575"/>
            <a:ext cx="3006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Heuristic Evaluation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evaluation that we completed was for Group 1.2.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did the evaluation based on the template given to us on D2L, by Jakob Nielsen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984700"/>
            <a:ext cx="70389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elements that we improved for this phase: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the location of the user in the floorplan and improving its clarity.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extra functionality to buttons, adding prompts for clarity, and consistency between buttons.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the devices pane to go from </a:t>
            </a:r>
            <a:r>
              <a:rPr lang="en"/>
              <a:t>informative</a:t>
            </a:r>
            <a:r>
              <a:rPr lang="en"/>
              <a:t> to functional.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Less important elements to improve for phase 5: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the help menu, saving preferences after logging off, and improving large text in the </a:t>
            </a:r>
            <a:r>
              <a:rPr lang="en"/>
              <a:t>Accessibility</a:t>
            </a:r>
            <a:r>
              <a:rPr lang="en"/>
              <a:t> settings.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Suggestions for future projects: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Completing the Large Text functionality for accessibility.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more interactivity within the devices page that is beyond the capabilities of Adobe Xd.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Prototype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improve the detail and aesthetics of the interface.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overhauled the devices tab to improve functionality and design.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optimize connections to reduce the number of panels.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 we came across: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ability to encompass every single state of the house was next to impossible (around 800 panels to cycle through if we wanted to include everything)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Consistency in design; still having difficulty with a general color theme and certain aspects of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Prototype</a:t>
            </a:r>
            <a:endParaRPr b="1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63" y="590200"/>
            <a:ext cx="7855877" cy="3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Prototype</a:t>
            </a:r>
            <a:endParaRPr b="1"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4315"/>
          <a:stretch/>
        </p:blipFill>
        <p:spPr>
          <a:xfrm>
            <a:off x="954600" y="477300"/>
            <a:ext cx="7234799" cy="38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Prototype</a:t>
            </a:r>
            <a:endParaRPr b="1"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5562" r="5429" t="0"/>
          <a:stretch/>
        </p:blipFill>
        <p:spPr>
          <a:xfrm>
            <a:off x="812725" y="304800"/>
            <a:ext cx="7529525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