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5E4B-AFE3-4B42-8E37-D2BF1845B29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233-4121-4816-98F1-DE0A3A8C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6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5E4B-AFE3-4B42-8E37-D2BF1845B29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233-4121-4816-98F1-DE0A3A8C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9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5E4B-AFE3-4B42-8E37-D2BF1845B29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233-4121-4816-98F1-DE0A3A8C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1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5E4B-AFE3-4B42-8E37-D2BF1845B29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233-4121-4816-98F1-DE0A3A8C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0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5E4B-AFE3-4B42-8E37-D2BF1845B29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233-4121-4816-98F1-DE0A3A8C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9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5E4B-AFE3-4B42-8E37-D2BF1845B29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233-4121-4816-98F1-DE0A3A8C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4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5E4B-AFE3-4B42-8E37-D2BF1845B29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233-4121-4816-98F1-DE0A3A8C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5E4B-AFE3-4B42-8E37-D2BF1845B29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233-4121-4816-98F1-DE0A3A8C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2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5E4B-AFE3-4B42-8E37-D2BF1845B29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233-4121-4816-98F1-DE0A3A8C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6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5E4B-AFE3-4B42-8E37-D2BF1845B29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233-4121-4816-98F1-DE0A3A8C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0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5E4B-AFE3-4B42-8E37-D2BF1845B29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9C233-4121-4816-98F1-DE0A3A8C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5E4B-AFE3-4B42-8E37-D2BF1845B29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9C233-4121-4816-98F1-DE0A3A8C7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Palette Scorer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Fernandez and Jacob Kattampilly</a:t>
            </a:r>
          </a:p>
        </p:txBody>
      </p:sp>
    </p:spTree>
    <p:extLst>
      <p:ext uri="{BB962C8B-B14F-4D97-AF65-F5344CB8AC3E}">
        <p14:creationId xmlns:p14="http://schemas.microsoft.com/office/powerpoint/2010/main" val="3966035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give an input of a good and bad palette to the model in order to generate scores. </a:t>
            </a:r>
          </a:p>
          <a:p>
            <a:r>
              <a:rPr lang="en-US" dirty="0"/>
              <a:t>These good/bad palettes are chosen by a designer</a:t>
            </a:r>
          </a:p>
          <a:p>
            <a:r>
              <a:rPr lang="en-US" dirty="0"/>
              <a:t>The scores reflect how good/bad the palette is with reference to a designer palette.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7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trying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Given a set of designer palettes that are inspired from images (and assumed to be good) can we train a model to score new palettes?</a:t>
            </a:r>
          </a:p>
        </p:txBody>
      </p:sp>
    </p:spTree>
    <p:extLst>
      <p:ext uri="{BB962C8B-B14F-4D97-AF65-F5344CB8AC3E}">
        <p14:creationId xmlns:p14="http://schemas.microsoft.com/office/powerpoint/2010/main" val="143114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40" y="251534"/>
            <a:ext cx="3840480" cy="6562080"/>
          </a:xfrm>
        </p:spPr>
      </p:pic>
    </p:spTree>
    <p:extLst>
      <p:ext uri="{BB962C8B-B14F-4D97-AF65-F5344CB8AC3E}">
        <p14:creationId xmlns:p14="http://schemas.microsoft.com/office/powerpoint/2010/main" val="327594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used for Algorithmic Palettes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means</a:t>
            </a:r>
          </a:p>
          <a:p>
            <a:r>
              <a:rPr lang="en-US" dirty="0"/>
              <a:t>Mini Batch K means</a:t>
            </a:r>
          </a:p>
          <a:p>
            <a:r>
              <a:rPr lang="en-US" dirty="0"/>
              <a:t>Random Sampling</a:t>
            </a:r>
          </a:p>
        </p:txBody>
      </p:sp>
    </p:spTree>
    <p:extLst>
      <p:ext uri="{BB962C8B-B14F-4D97-AF65-F5344CB8AC3E}">
        <p14:creationId xmlns:p14="http://schemas.microsoft.com/office/powerpoint/2010/main" val="103616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614660" cy="6937088"/>
          </a:xfrm>
        </p:spPr>
      </p:pic>
    </p:spTree>
    <p:extLst>
      <p:ext uri="{BB962C8B-B14F-4D97-AF65-F5344CB8AC3E}">
        <p14:creationId xmlns:p14="http://schemas.microsoft.com/office/powerpoint/2010/main" val="241278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Bipartite matching and generates a score for palettes compared to an ideal palette (artist palettes are considered ideal palettes).</a:t>
            </a:r>
          </a:p>
          <a:p>
            <a:r>
              <a:rPr lang="en-US" dirty="0"/>
              <a:t>Score = 1 – (normalized distance from ideal palette)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4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following features for training the model:</a:t>
            </a:r>
          </a:p>
          <a:p>
            <a:r>
              <a:rPr lang="en-US" dirty="0"/>
              <a:t>Pixel Coverage Features</a:t>
            </a:r>
          </a:p>
          <a:p>
            <a:pPr lvl="1"/>
            <a:r>
              <a:rPr lang="en-US" dirty="0"/>
              <a:t>Lightness Coverage </a:t>
            </a:r>
          </a:p>
          <a:p>
            <a:pPr lvl="1"/>
            <a:r>
              <a:rPr lang="en-US" dirty="0"/>
              <a:t>Saturation Coverage</a:t>
            </a:r>
          </a:p>
          <a:p>
            <a:pPr lvl="1"/>
            <a:r>
              <a:rPr lang="en-US" dirty="0"/>
              <a:t>Soft Recoloring Error</a:t>
            </a:r>
          </a:p>
          <a:p>
            <a:r>
              <a:rPr lang="en-US" dirty="0"/>
              <a:t>Color Diversity Features (Within Palette)</a:t>
            </a:r>
          </a:p>
          <a:p>
            <a:pPr lvl="1"/>
            <a:r>
              <a:rPr lang="en-US" dirty="0"/>
              <a:t>Mean Distance</a:t>
            </a:r>
          </a:p>
          <a:p>
            <a:pPr lvl="1"/>
            <a:r>
              <a:rPr lang="en-US" dirty="0"/>
              <a:t>Max  Distance</a:t>
            </a:r>
          </a:p>
          <a:p>
            <a:pPr lvl="1"/>
            <a:r>
              <a:rPr lang="en-US" dirty="0"/>
              <a:t>Min  Distance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4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coefficient of </a:t>
            </a:r>
            <a:r>
              <a:rPr lang="en-US" dirty="0" err="1"/>
              <a:t>detemination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55713"/>
              </p:ext>
            </p:extLst>
          </p:nvPr>
        </p:nvGraphicFramePr>
        <p:xfrm>
          <a:off x="1658620" y="2411306"/>
          <a:ext cx="8879840" cy="2960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920">
                  <a:extLst>
                    <a:ext uri="{9D8B030D-6E8A-4147-A177-3AD203B41FA5}">
                      <a16:colId xmlns:a16="http://schemas.microsoft.com/office/drawing/2014/main" val="64460694"/>
                    </a:ext>
                  </a:extLst>
                </a:gridCol>
                <a:gridCol w="4439920">
                  <a:extLst>
                    <a:ext uri="{9D8B030D-6E8A-4147-A177-3AD203B41FA5}">
                      <a16:colId xmlns:a16="http://schemas.microsoft.com/office/drawing/2014/main" val="1091537064"/>
                    </a:ext>
                  </a:extLst>
                </a:gridCol>
              </a:tblGrid>
              <a:tr h="740199">
                <a:tc>
                  <a:txBody>
                    <a:bodyPr/>
                    <a:lstStyle/>
                    <a:p>
                      <a:r>
                        <a:rPr lang="en-US" dirty="0"/>
                        <a:t>Features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64518"/>
                  </a:ext>
                </a:extLst>
              </a:tr>
              <a:tr h="740199"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049489"/>
                  </a:ext>
                </a:extLst>
              </a:tr>
              <a:tr h="740199">
                <a:tc>
                  <a:txBody>
                    <a:bodyPr/>
                    <a:lstStyle/>
                    <a:p>
                      <a:r>
                        <a:rPr lang="en-US" dirty="0"/>
                        <a:t>Pixel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79-80%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15033"/>
                  </a:ext>
                </a:extLst>
              </a:tr>
              <a:tr h="740199">
                <a:tc>
                  <a:txBody>
                    <a:bodyPr/>
                    <a:lstStyle/>
                    <a:p>
                      <a:r>
                        <a:rPr lang="en-US" dirty="0"/>
                        <a:t>Color Diversity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0.05 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68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74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We use Lasso Regression to create the model.</a:t>
            </a:r>
          </a:p>
          <a:p>
            <a:r>
              <a:rPr lang="en-US" dirty="0"/>
              <a:t>We were able to achieve an accuracy of approximately 80 % while training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9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215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Palette Scorer</vt:lpstr>
      <vt:lpstr>What we are trying to do</vt:lpstr>
      <vt:lpstr>PowerPoint Presentation</vt:lpstr>
      <vt:lpstr>Strategies used for Algorithmic Palettes</vt:lpstr>
      <vt:lpstr>PowerPoint Presentation</vt:lpstr>
      <vt:lpstr>Scorer </vt:lpstr>
      <vt:lpstr>Feature Extraction</vt:lpstr>
      <vt:lpstr>Features Observations</vt:lpstr>
      <vt:lpstr>Training the Model </vt:lpstr>
      <vt:lpstr>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Palette Scorer</dc:title>
  <dc:creator>Jacob Kattampilly</dc:creator>
  <cp:lastModifiedBy>Jacob Kattampilly</cp:lastModifiedBy>
  <cp:revision>11</cp:revision>
  <dcterms:created xsi:type="dcterms:W3CDTF">2016-12-06T17:33:38Z</dcterms:created>
  <dcterms:modified xsi:type="dcterms:W3CDTF">2016-12-07T04:01:12Z</dcterms:modified>
</cp:coreProperties>
</file>