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5" r:id="rId5"/>
    <p:sldId id="258" r:id="rId6"/>
    <p:sldId id="262" r:id="rId7"/>
    <p:sldId id="266" r:id="rId8"/>
    <p:sldId id="267" r:id="rId9"/>
    <p:sldId id="269" r:id="rId10"/>
    <p:sldId id="261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1054D-E79F-429A-BE4E-49F007DF4D5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2E8A-F5FC-41A5-8BAC-4F50B6931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0F5B-B643-430B-9CAA-3DD9D283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CBC6-7BCE-492E-8E23-2D1E7AAD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D667-AE2F-4AE1-8F31-F5E722D2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68236"/>
            <a:ext cx="10515600" cy="365125"/>
          </a:xfrm>
        </p:spPr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42960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6EC9-96FB-46CC-90CD-AB84C227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C934A-C71B-4B38-A8F9-0C794860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A64F-3F74-4AD2-A898-470CBABD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D6365-1B93-4FFA-90EC-138E716B1777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B888-DAAF-4DB6-B47E-58D3EAD8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0442-5E88-40E1-85CC-95EA3BD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0C7E3-075C-4F22-B044-3CE322A5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6889-E362-4904-819E-265C0B92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EDE8-0C8A-483F-B1EA-737B9DFD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1CA4D-9E7D-4DC4-81B2-B88BD22D160B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176B-F54B-4860-883C-D9FE13AB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733-40FA-4653-B8E6-AC653A6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1722-128E-42D2-B50E-17E54922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650A-558A-4608-9A2D-8574AF68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3F4A-5A61-406F-A2CE-B610E77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599" cy="365125"/>
          </a:xfrm>
        </p:spPr>
        <p:txBody>
          <a:bodyPr numCol="2"/>
          <a:lstStyle>
            <a:lvl1pPr>
              <a:defRPr sz="2000"/>
            </a:lvl1pPr>
          </a:lstStyle>
          <a:p>
            <a:pPr algn="l"/>
            <a:r>
              <a:rPr lang="en-US" dirty="0"/>
              <a:t>@jacobladams 			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2550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AB0-1A9C-40CA-9380-9519D992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8BC7-A9AB-438C-9004-B5B51EA2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E8D3-706B-4B4F-A095-750976E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9AC3AE-4895-434A-9D78-F2B34C180AF0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8107-79D4-445F-9304-79D6EE6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22686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D32-910C-4074-8E1F-90A98C76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1BB5-2F31-40C4-B6B0-9CDFBB25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1641-24C6-47E5-A05F-27968182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4568-04FE-4A4D-9F9B-F819ECB1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A3BDA0-80F8-457B-85D3-1F5D7C63B225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DC64-60E9-4C6F-B9F8-237BF61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15B0-9D3F-42FA-888C-2BBF8AD7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50A-1AC8-44AD-94F9-57B35623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F8AA-1A6A-426B-B698-DDF7BDF9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F8BF-6B72-4BF7-BC18-4CEC5DA27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15206-8F86-4D61-A6B9-F65A852BE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F909E-E5AA-4016-8810-A4C9740BF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73ACD-F35A-444F-99C9-1AF9877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018E48-A786-4BC4-8C17-8FBA72ECDDB0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141B-3794-49CA-8E18-841CCF68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A868A-5ADC-4E04-858E-2EBE43F5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5F66-5F3F-4648-80AA-BBDE2056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747BB-A37A-45E7-8FEC-3C23BBAA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A00F0F-743C-48AC-8E2F-68A5F4639CD4}" type="datetime1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B9F1A-A346-49DE-971D-C58AC846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07AF5-34E6-4371-B68E-2BC1BEE1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7921C-9C1C-40EF-83AC-3EFA60C3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CF2C09-475B-4C68-8229-A6671A7D69E5}" type="datetime1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8BA26-1B5D-4C54-86E3-1DABEE8C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141E-40FC-4277-A182-5867D0BA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E7DB-0050-4777-B5C8-6F25E4E6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5B89-CE14-4F95-B09F-DC45AF1A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14F6-2626-4C6F-A2F2-63D84024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F8AD-8202-49C0-8B54-B7ED7BAF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45FB41-9274-4166-A3D7-6ED863ADF9C6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02FB-472F-4D01-9561-2FA7BD61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B71D-E72E-4C4B-A57D-005C3432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01EB-1481-40DC-9FB5-6798469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F48E1-B4CD-4705-9651-6D70C993C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58A5-3698-4303-AE15-9BD41C62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4A84-7CAA-413B-8204-141B5CB7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EACCEC-D426-4E7D-85FA-2A184BD90733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0427-5E4F-409E-A455-EB44950E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BA7-19C8-41A3-AB34-3A6867DD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6245F9-4C35-4DC6-A3E8-A2E8B43E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FB138-9E45-4ADB-86B5-D5CDCCAA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E07A0-1783-46F5-9AB7-61D1D6CB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6A3-20DB-403D-B56D-DC89A461F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@jacobladams			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4182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pulumi.com/docs" TargetMode="External"/><Relationship Id="rId7" Type="http://schemas.openxmlformats.org/officeDocument/2006/relationships/image" Target="../media/image42.svg"/><Relationship Id="rId2" Type="http://schemas.openxmlformats.org/officeDocument/2006/relationships/hyperlink" Target="https://pulumi.com/lear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pulumi.com/resources" TargetMode="External"/><Relationship Id="rId10" Type="http://schemas.openxmlformats.org/officeDocument/2006/relationships/image" Target="../media/image45.jpg"/><Relationship Id="rId4" Type="http://schemas.openxmlformats.org/officeDocument/2006/relationships/hyperlink" Target="https://pulumi.com/registry" TargetMode="External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lada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5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272-A7F2-42A8-A1AC-831BD13E5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Cloud Infrastructure with C# and </a:t>
            </a:r>
            <a:r>
              <a:rPr lang="en-US" dirty="0" err="1"/>
              <a:t>Pulumi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0E94-2408-4A2E-80CC-40B38753A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D63CD-FDED-4755-8BDC-C1CDC291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58657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0886-A72D-4BFA-B696-AD1C113B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AF16DA-5ECD-481A-9F59-E4E2EE21D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270788"/>
              </p:ext>
            </p:extLst>
          </p:nvPr>
        </p:nvGraphicFramePr>
        <p:xfrm>
          <a:off x="838200" y="1825625"/>
          <a:ext cx="1051559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88772576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5050074"/>
                    </a:ext>
                  </a:extLst>
                </a:gridCol>
                <a:gridCol w="1196069">
                  <a:extLst>
                    <a:ext uri="{9D8B030D-6E8A-4147-A177-3AD203B41FA5}">
                      <a16:colId xmlns:a16="http://schemas.microsoft.com/office/drawing/2014/main" val="757084936"/>
                    </a:ext>
                  </a:extLst>
                </a:gridCol>
                <a:gridCol w="1808387">
                  <a:extLst>
                    <a:ext uri="{9D8B030D-6E8A-4147-A177-3AD203B41FA5}">
                      <a16:colId xmlns:a16="http://schemas.microsoft.com/office/drawing/2014/main" val="269159811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229543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0215784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7764282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ClickOps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CLI</a:t>
                      </a:r>
                    </a:p>
                  </a:txBody>
                  <a:tcPr marL="457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Bicep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9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4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236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3FD92-1ADD-4354-AD4C-3ABEB9D1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100CA3F1-245A-460E-8F5E-3D301482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2381955"/>
            <a:ext cx="495670" cy="49567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57264B4-A28C-4368-B9B9-1C8824D9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2778038"/>
            <a:ext cx="495670" cy="49567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58CBB9C-936B-4F96-B933-72DE5EC1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3133160"/>
            <a:ext cx="495670" cy="49567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14DC349B-44EB-4F04-9F52-9E0A980B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3777078"/>
            <a:ext cx="495670" cy="49567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0C067712-B846-403C-9243-9EFD877A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292" y="4508483"/>
            <a:ext cx="495670" cy="49567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5A380326-91E6-4BD9-AB5F-9E6C6978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826" y="4518008"/>
            <a:ext cx="495670" cy="49567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9ED2AE09-9CED-46F8-8426-F1A78A60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5725" y="2359353"/>
            <a:ext cx="495670" cy="49567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A0004033-5A3E-4CC0-946D-A320083B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5725" y="2777629"/>
            <a:ext cx="495670" cy="49567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2C5C4ABF-2303-4E91-A9E5-C5B978FD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0867" y="2363795"/>
            <a:ext cx="495670" cy="49567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7E02772C-6658-455F-9DD9-7FD13C4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0867" y="4519302"/>
            <a:ext cx="495670" cy="49567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B1F2F385-24CD-4B6A-8E3A-2E053060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9142" y="2755866"/>
            <a:ext cx="495670" cy="49567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DDD8EE0B-E302-4441-A6AB-A8F62264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9142" y="2389793"/>
            <a:ext cx="495670" cy="49567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935A1ED0-6C57-4E52-AB9B-27539B3D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4548" y="4519302"/>
            <a:ext cx="495670" cy="495670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F6F1EFF-BD1E-4AE1-943F-D0D681744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2370656"/>
            <a:ext cx="495670" cy="49567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5252ECA3-795E-4DF2-A8FE-ACDCDD05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2777629"/>
            <a:ext cx="495670" cy="49567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72424967-E667-4108-9EC5-13959784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3129032"/>
            <a:ext cx="495670" cy="49567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4DF5FE3A-7C5D-45EE-90D5-41590515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229" y="4494395"/>
            <a:ext cx="495670" cy="49567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5E79DD1-ED75-4604-A408-CB6613BBC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996" y="1956031"/>
            <a:ext cx="1319329" cy="3290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7C1C88-7740-4106-AAF1-B45F5D517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430" y="1774070"/>
            <a:ext cx="1639220" cy="6884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B0F99E-C776-405C-953D-591C136C5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567" y="1985537"/>
            <a:ext cx="383300" cy="3149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C4797E-0209-478D-8301-0003C628A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472" y="1896786"/>
            <a:ext cx="420284" cy="4094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215072-0A4E-402C-873F-6981506C7B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7363" y="1957621"/>
            <a:ext cx="1318841" cy="3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B63A-89BB-4CE8-B0E5-DE52A82E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A888-1742-475D-AF54-B5482A80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Defining your infrastructure in C# means … your infrastructure is defined in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Smaller ecosystem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/>
              <a:t>Delay in feature releases </a:t>
            </a:r>
            <a:r>
              <a:rPr lang="en-US" dirty="0"/>
              <a:t>(</a:t>
            </a:r>
            <a:r>
              <a:rPr lang="en-US" dirty="0" err="1"/>
              <a:t>Pulumi</a:t>
            </a:r>
            <a:r>
              <a:rPr lang="en-US" dirty="0"/>
              <a:t> “native” packages)</a:t>
            </a:r>
            <a:endParaRPr lang="en-US" strike="sngStrik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71515-FFEE-4854-A537-1DA0EF81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2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22F5-9035-42CC-8343-E3187785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8227-6BD4-4392-A902-A136C39E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700" y="4589463"/>
            <a:ext cx="4984750" cy="1500187"/>
          </a:xfrm>
        </p:spPr>
        <p:txBody>
          <a:bodyPr/>
          <a:lstStyle/>
          <a:p>
            <a:r>
              <a:rPr lang="en-US" dirty="0"/>
              <a:t>He’s finally getting to the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34EE7-CCC3-4334-8847-92FB828F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pic>
        <p:nvPicPr>
          <p:cNvPr id="6" name="Picture 5" descr="A picture containing person, child, young, hair&#10;&#10;Description automatically generated">
            <a:extLst>
              <a:ext uri="{FF2B5EF4-FFF2-40B4-BE49-F238E27FC236}">
                <a16:creationId xmlns:a16="http://schemas.microsoft.com/office/drawing/2014/main" id="{A4CA7B9B-27DC-469D-9DA5-E9C2B116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33" y="408265"/>
            <a:ext cx="4286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48D-47CC-471D-B1AF-4A0C985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62EA-300F-4AF1-B794-6957C3A8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Pulumi.com</a:t>
            </a:r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2"/>
              </a:rPr>
              <a:t>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3"/>
              </a:rPr>
              <a:t>docs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4"/>
              </a:rPr>
              <a:t>registry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</a:t>
            </a:r>
            <a:r>
              <a:rPr lang="en-US" dirty="0">
                <a:hlinkClick r:id="rId5"/>
              </a:rPr>
              <a:t>resources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E71CE-2F67-4129-AD66-4BAE4054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  <p:pic>
        <p:nvPicPr>
          <p:cNvPr id="6" name="Graphic 5" descr="Arrow: Rotate right with solid fill">
            <a:extLst>
              <a:ext uri="{FF2B5EF4-FFF2-40B4-BE49-F238E27FC236}">
                <a16:creationId xmlns:a16="http://schemas.microsoft.com/office/drawing/2014/main" id="{0AF0F5D0-1E8D-4D50-BE38-D9C913E06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1925" y="5578475"/>
            <a:ext cx="914400" cy="914400"/>
          </a:xfrm>
          <a:prstGeom prst="rect">
            <a:avLst/>
          </a:prstGeom>
        </p:spPr>
      </p:pic>
      <p:pic>
        <p:nvPicPr>
          <p:cNvPr id="8" name="Graphic 7" descr="Arrow: Rotate left with solid fill">
            <a:extLst>
              <a:ext uri="{FF2B5EF4-FFF2-40B4-BE49-F238E27FC236}">
                <a16:creationId xmlns:a16="http://schemas.microsoft.com/office/drawing/2014/main" id="{21C8FCB1-506E-48DB-9230-924006756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725" y="5441950"/>
            <a:ext cx="914400" cy="914400"/>
          </a:xfrm>
          <a:prstGeom prst="rect">
            <a:avLst/>
          </a:prstGeom>
        </p:spPr>
      </p:pic>
      <p:pic>
        <p:nvPicPr>
          <p:cNvPr id="10" name="Picture 9" descr="A green sign on a highway&#10;&#10;Description automatically generated with low confidence">
            <a:extLst>
              <a:ext uri="{FF2B5EF4-FFF2-40B4-BE49-F238E27FC236}">
                <a16:creationId xmlns:a16="http://schemas.microsoft.com/office/drawing/2014/main" id="{E147FC4B-AE2E-4171-B57C-17AA62A790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795337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702-98DD-474B-B05B-95A966CF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F0AA-793A-4AAF-AFBB-BA424CBB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Why</a:t>
            </a:r>
          </a:p>
          <a:p>
            <a:pPr marL="0" indent="0">
              <a:buNone/>
            </a:pPr>
            <a:r>
              <a:rPr lang="en-US" dirty="0"/>
              <a:t>How / Demos</a:t>
            </a:r>
          </a:p>
          <a:p>
            <a:pPr marL="0" indent="0">
              <a:buNone/>
            </a:pPr>
            <a:r>
              <a:rPr lang="en-US" dirty="0"/>
              <a:t>	Create cloud resources with </a:t>
            </a:r>
            <a:r>
              <a:rPr lang="en-US" dirty="0" err="1"/>
              <a:t>Pulumi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Create dependent resources</a:t>
            </a:r>
          </a:p>
          <a:p>
            <a:pPr marL="0" indent="0">
              <a:buNone/>
            </a:pPr>
            <a:r>
              <a:rPr lang="en-US" dirty="0"/>
              <a:t>	Leverage strength of C# to create infrastructure</a:t>
            </a:r>
          </a:p>
          <a:p>
            <a:pPr marL="0" indent="0">
              <a:buNone/>
            </a:pPr>
            <a:r>
              <a:rPr lang="en-US" dirty="0"/>
              <a:t>	Stacks and configuration</a:t>
            </a:r>
          </a:p>
          <a:p>
            <a:pPr marL="0" indent="0">
              <a:buNone/>
            </a:pPr>
            <a:r>
              <a:rPr lang="en-US" dirty="0"/>
              <a:t>	Creating reusable building blocks (components and packages)</a:t>
            </a:r>
          </a:p>
          <a:p>
            <a:pPr marL="0" indent="0">
              <a:buNone/>
            </a:pPr>
            <a:r>
              <a:rPr lang="en-US" dirty="0"/>
              <a:t>	Importing manual or outside changes</a:t>
            </a:r>
          </a:p>
          <a:p>
            <a:pPr marL="0" indent="0">
              <a:buNone/>
            </a:pPr>
            <a:r>
              <a:rPr lang="en-US" dirty="0"/>
              <a:t>	Working with </a:t>
            </a:r>
            <a:r>
              <a:rPr lang="en-US" dirty="0" err="1"/>
              <a:t>Pulumi</a:t>
            </a:r>
            <a:r>
              <a:rPr lang="en-US" dirty="0"/>
              <a:t> infrastructure from other teams</a:t>
            </a:r>
          </a:p>
          <a:p>
            <a:pPr marL="0" indent="0">
              <a:buNone/>
            </a:pPr>
            <a:r>
              <a:rPr lang="en-US" dirty="0"/>
              <a:t>	Specialized setup (commands)</a:t>
            </a:r>
          </a:p>
          <a:p>
            <a:pPr marL="0" indent="0">
              <a:buNone/>
            </a:pPr>
            <a:r>
              <a:rPr lang="en-US" dirty="0"/>
              <a:t>	Multi-cloud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BCF4-A2AF-4326-832B-B9F10232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207759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5A280A-9C3A-4FC6-AD9E-49FB0D63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6811295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06B8E-29C8-4B8E-92AB-1532A9E2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7031014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AB5CF-D4DD-4D5C-80CB-B9BA8CC4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E3D2-6F2D-417D-9F54-8B53D93E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Jake Adams</a:t>
            </a:r>
          </a:p>
          <a:p>
            <a:pPr marL="0" indent="0">
              <a:buNone/>
            </a:pPr>
            <a:r>
              <a:rPr lang="en-US" dirty="0"/>
              <a:t>Enterprise Architect </a:t>
            </a:r>
          </a:p>
          <a:p>
            <a:pPr marL="0" indent="0">
              <a:buNone/>
            </a:pPr>
            <a:r>
              <a:rPr lang="en-US" dirty="0"/>
              <a:t>World Wide Technology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GitHub – </a:t>
            </a:r>
            <a:r>
              <a:rPr lang="en-US" dirty="0">
                <a:hlinkClick r:id="rId4"/>
              </a:rPr>
              <a:t>github.com/jacobladams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 – jacobladams@gmail.com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22D02-1C8F-47F6-B241-37185DC0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660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F128-3F96-4675-B0CD-763B0004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</a:t>
            </a:r>
            <a:r>
              <a:rPr lang="en-US" sz="5400" dirty="0" err="1"/>
              <a:t>Pulumi</a:t>
            </a:r>
            <a:r>
              <a:rPr lang="en-US" sz="54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DE89-5327-41F0-AE36-326B5406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BF4B201-6A69-4119-93E6-8BC6DB82D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0DC64-45B4-4F31-8592-3C913FD2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@jacobladams     https://bit.ly/jakepulumi</a:t>
            </a:r>
          </a:p>
        </p:txBody>
      </p:sp>
    </p:spTree>
    <p:extLst>
      <p:ext uri="{BB962C8B-B14F-4D97-AF65-F5344CB8AC3E}">
        <p14:creationId xmlns:p14="http://schemas.microsoft.com/office/powerpoint/2010/main" val="188137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0D5-DC48-4C9B-8A05-C98814E0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				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317-9A5F-40D7-9072-6FC162BD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“Build, deploy, and manage modern cloud applications and infrastructure using familiar languages, tools, and engineering practices.” - Pulumi.com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5980-73CC-49BD-A7B3-1510DD1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62A3A0D-0B8C-45A7-A794-B10E0AF6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093" y="629221"/>
            <a:ext cx="2822036" cy="7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5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66A7-E97A-4886-A407-D0FD53AC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				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93DA-4268-4941-9610-01438B60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52386" cy="48958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storageAccount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StorageAccount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StorageAccountArgs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ResourceGroupName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SkuArgs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SkuName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Standard_LRS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StorageV2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D5E90-0BAE-4E47-8126-633692F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@jacobladams 			https://bit.ly/jakepulumi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3936DA-4CC9-4100-A7BF-5B8EC1A1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904" y="3206795"/>
            <a:ext cx="2234330" cy="557268"/>
          </a:xfrm>
          <a:prstGeom prst="rect">
            <a:avLst/>
          </a:prstGeom>
        </p:spPr>
      </p:pic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A75C19B6-A38F-47E4-8635-4D8B30CC8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3625" y="3105777"/>
            <a:ext cx="799597" cy="7995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8A0B2A-BFDA-489B-861E-AD9D6931E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482" y="4040311"/>
            <a:ext cx="6770286" cy="195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Graphic 20" descr="Arrow: Slight curve with solid fill">
            <a:extLst>
              <a:ext uri="{FF2B5EF4-FFF2-40B4-BE49-F238E27FC236}">
                <a16:creationId xmlns:a16="http://schemas.microsoft.com/office/drawing/2014/main" id="{2EDA4DE8-A858-40E1-B189-D22DC3795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9463" y="3104355"/>
            <a:ext cx="799597" cy="799597"/>
          </a:xfrm>
          <a:prstGeom prst="rect">
            <a:avLst/>
          </a:prstGeom>
        </p:spPr>
      </p:pic>
      <p:pic>
        <p:nvPicPr>
          <p:cNvPr id="23" name="Graphic 22" descr="Cloud outline">
            <a:extLst>
              <a:ext uri="{FF2B5EF4-FFF2-40B4-BE49-F238E27FC236}">
                <a16:creationId xmlns:a16="http://schemas.microsoft.com/office/drawing/2014/main" id="{4C1520FD-D427-4A32-95D0-E3AD0C05A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0627" y="2627853"/>
            <a:ext cx="1752600" cy="1752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768062A-3E91-4B45-87A5-8092C9A1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093" y="629221"/>
            <a:ext cx="2822036" cy="7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00D5-DC48-4C9B-8A05-C98814E0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				  ?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7277561-7199-4CF5-85B6-887A0EEE2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97358"/>
              </p:ext>
            </p:extLst>
          </p:nvPr>
        </p:nvGraphicFramePr>
        <p:xfrm>
          <a:off x="838200" y="1825623"/>
          <a:ext cx="10515600" cy="3813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92928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02814769"/>
                    </a:ext>
                  </a:extLst>
                </a:gridCol>
              </a:tblGrid>
              <a:tr h="632930">
                <a:tc>
                  <a:txBody>
                    <a:bodyPr/>
                    <a:lstStyle/>
                    <a:p>
                      <a:r>
                        <a:rPr lang="en-US" dirty="0"/>
                        <a:t>Cloud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46463"/>
                  </a:ext>
                </a:extLst>
              </a:tr>
              <a:tr h="3180247">
                <a:tc>
                  <a:txBody>
                    <a:bodyPr/>
                    <a:lstStyle/>
                    <a:p>
                      <a:r>
                        <a:rPr lang="en-US" sz="2400" dirty="0"/>
                        <a:t>And countless others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25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5980-73CC-49BD-A7B3-1510DD1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@jacobladams     https://bit.ly/jakepulumi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015AC6-7DA8-4040-A28C-44F60D50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01" y="3680979"/>
            <a:ext cx="924852" cy="5486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B680763-183C-4D82-9775-D6BC172F1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701" y="4500685"/>
            <a:ext cx="3154680" cy="5486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828EB02-2200-4EF4-9C96-29E86688C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701" y="2880360"/>
            <a:ext cx="2018994" cy="5486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D9992A-3D98-4F41-8BD8-4E947794D5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1549" y="3563937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CBF8858-DC5B-4869-8474-E8E7E9CCF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7140" y="3571121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783C7A-0E28-479B-8FEC-3C4D7BECF4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51549" y="4338954"/>
            <a:ext cx="640080" cy="64008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1F62AC3-522A-481F-92C5-CEE346BEB4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2842" y="4359037"/>
            <a:ext cx="640080" cy="64008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3F976E-73DF-460B-B976-9F185D1AB2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7616" y="2788920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49D975E-6280-4B5F-825D-80C0BE7819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51549" y="2788920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39FC4B-B068-4248-B730-625FDFD2E8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80237" y="2788920"/>
            <a:ext cx="640080" cy="64008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62A3A0D-0B8C-45A7-A794-B10E0AF6AA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44093" y="629221"/>
            <a:ext cx="2822036" cy="7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1E78-C34D-4EAB-ABDB-482A7677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239D-0574-404C-ABF3-211A79FEB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7D01D-E253-4F18-8A21-2CEBB120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https://bit.ly/jakepulumi</a:t>
            </a:r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60839531-414E-42C5-A2F2-B978F908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25" y="407193"/>
            <a:ext cx="54578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1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EC5-1C49-4632-BC7A-37AF5899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en-US" dirty="0"/>
              <a:t>Why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6F31-2243-406F-B981-71F67E5A1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76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Code</a:t>
            </a:r>
          </a:p>
          <a:p>
            <a:r>
              <a:rPr lang="en-US" sz="1800" dirty="0"/>
              <a:t>Written documentation</a:t>
            </a:r>
          </a:p>
          <a:p>
            <a:r>
              <a:rPr lang="en-US" sz="1800" dirty="0"/>
              <a:t>Build reusable block, abstract away complex concepts</a:t>
            </a:r>
          </a:p>
          <a:p>
            <a:pPr marL="0" indent="0">
              <a:buNone/>
            </a:pPr>
            <a:r>
              <a:rPr lang="en-US" sz="1800" dirty="0"/>
              <a:t>Source Control</a:t>
            </a:r>
          </a:p>
          <a:p>
            <a:r>
              <a:rPr lang="en-US" sz="1800" dirty="0"/>
              <a:t>History</a:t>
            </a:r>
          </a:p>
          <a:p>
            <a:r>
              <a:rPr lang="en-US" sz="1800" dirty="0"/>
              <a:t>Enable Collaboration</a:t>
            </a:r>
          </a:p>
          <a:p>
            <a:r>
              <a:rPr lang="en-US" sz="1800" dirty="0"/>
              <a:t>Change log</a:t>
            </a:r>
          </a:p>
          <a:p>
            <a:pPr marL="0" indent="0">
              <a:buNone/>
            </a:pPr>
            <a:r>
              <a:rPr lang="en-US" sz="1800" dirty="0"/>
              <a:t>Automation</a:t>
            </a:r>
          </a:p>
          <a:p>
            <a:r>
              <a:rPr lang="en-US" sz="1800" dirty="0"/>
              <a:t>Repeatable , less error prone</a:t>
            </a:r>
          </a:p>
          <a:p>
            <a:r>
              <a:rPr lang="en-US" sz="1800" dirty="0"/>
              <a:t>Quicker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Have everything in case it's destroyed</a:t>
            </a:r>
          </a:p>
          <a:p>
            <a:pPr marL="0" indent="0">
              <a:buNone/>
            </a:pPr>
            <a:r>
              <a:rPr lang="en-US" sz="1800" dirty="0"/>
              <a:t>Don’t have to worry as much about backups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9E36-0AFE-40CF-9D2E-7D821B5E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@jacobladams 			https://bit.ly/jakepulumi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467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Creating Cloud Infrastructure with C# and Pulumi</vt:lpstr>
      <vt:lpstr>Outline</vt:lpstr>
      <vt:lpstr>About Me</vt:lpstr>
      <vt:lpstr>What is Pulumi?</vt:lpstr>
      <vt:lpstr>WTF is      ?</vt:lpstr>
      <vt:lpstr>WTF is      ?</vt:lpstr>
      <vt:lpstr>WTF is      ?</vt:lpstr>
      <vt:lpstr>Why?</vt:lpstr>
      <vt:lpstr>Why Infrastructure as Code</vt:lpstr>
      <vt:lpstr>Comparison</vt:lpstr>
      <vt:lpstr>Tradeoffs</vt:lpstr>
      <vt:lpstr>DEMOS</vt:lpstr>
      <vt:lpstr>Learn more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Cloud Infrastructure with C# and Pulumi</dc:title>
  <dc:creator>Jacob Adams</dc:creator>
  <cp:lastModifiedBy>Jacob Adams</cp:lastModifiedBy>
  <cp:revision>6</cp:revision>
  <dcterms:created xsi:type="dcterms:W3CDTF">2022-03-13T16:32:41Z</dcterms:created>
  <dcterms:modified xsi:type="dcterms:W3CDTF">2022-03-26T20:12:57Z</dcterms:modified>
</cp:coreProperties>
</file>