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0F5B-B643-430B-9CAA-3DD9D2830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9CBC6-7BCE-492E-8E23-2D1E7AAD2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F23B5-5F88-407C-AF6C-56884A6AF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EDB4-A171-4D8A-B1E8-0B97F6F9F2A3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9D667-AE2F-4AE1-8F31-F5E722D2D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4653B-84BB-418F-AD43-32753DAF3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45F9-4C35-4DC6-A3E8-A2E8B43E7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02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26EC9-96FB-46CC-90CD-AB84C227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EC934A-C71B-4B38-A8F9-0C794860D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4A64F-3F74-4AD2-A898-470CBABD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EDB4-A171-4D8A-B1E8-0B97F6F9F2A3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5B888-DAAF-4DB6-B47E-58D3EAD82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20442-5E88-40E1-85CC-95EA3BDFA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45F9-4C35-4DC6-A3E8-A2E8B43E7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3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C0C7E3-075C-4F22-B044-3CE322A53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B6889-E362-4904-819E-265C0B924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4EDE8-0C8A-483F-B1EA-737B9DFDE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EDB4-A171-4D8A-B1E8-0B97F6F9F2A3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5176B-F54B-4860-883C-D9FE13AB3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DF733-40FA-4653-B8E6-AC653A67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45F9-4C35-4DC6-A3E8-A2E8B43E7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9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61722-128E-42D2-B50E-17E549220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2650A-558A-4608-9A2D-8574AF68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DE335-6F80-4895-B480-CBA9A6326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EDB4-A171-4D8A-B1E8-0B97F6F9F2A3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F3F4A-5A61-406F-A2CE-B610E7742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277E1-0A17-40FB-8027-51E073EEA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45F9-4C35-4DC6-A3E8-A2E8B43E7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4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C9AB0-1A9C-40CA-9380-9519D9925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38BC7-A9AB-438C-9004-B5B51EA2B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0E8D3-706B-4B4F-A095-750976ED0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EDB4-A171-4D8A-B1E8-0B97F6F9F2A3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38107-79D4-445F-9304-79D6EE68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3A126-E530-4353-AAD0-89325B3B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45F9-4C35-4DC6-A3E8-A2E8B43E7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3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C0D32-910C-4074-8E1F-90A98C76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C1BB5-2F31-40C4-B6B0-9CDFBB250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C1641-24C6-47E5-A05F-279681825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04568-04FE-4A4D-9F9B-F819ECB1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EDB4-A171-4D8A-B1E8-0B97F6F9F2A3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EDC64-60E9-4C6F-B9F8-237BF61F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15B0-9D3F-42FA-888C-2BBF8AD7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45F9-4C35-4DC6-A3E8-A2E8B43E7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0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D350A-1AC8-44AD-94F9-57B356237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CF8AA-1A6A-426B-B698-DDF7BDF90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FF8BF-6B72-4BF7-BC18-4CEC5DA27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15206-8F86-4D61-A6B9-F65A852BE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7F909E-E5AA-4016-8810-A4C9740BF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673ACD-F35A-444F-99C9-1AF987788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EDB4-A171-4D8A-B1E8-0B97F6F9F2A3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F8141B-3794-49CA-8E18-841CCF68E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7A868A-5ADC-4E04-858E-2EBE43F5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45F9-4C35-4DC6-A3E8-A2E8B43E7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1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5F66-5F3F-4648-80AA-BBDE2056C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A747BB-A37A-45E7-8FEC-3C23BBAA4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EDB4-A171-4D8A-B1E8-0B97F6F9F2A3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6B9F1A-A346-49DE-971D-C58AC8462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07AF5-34E6-4371-B68E-2BC1BEE19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45F9-4C35-4DC6-A3E8-A2E8B43E7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0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37921C-9C1C-40EF-83AC-3EFA60C3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EDB4-A171-4D8A-B1E8-0B97F6F9F2A3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28BA26-1B5D-4C54-86E3-1DABEE8C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7141E-40FC-4277-A182-5867D0BA8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45F9-4C35-4DC6-A3E8-A2E8B43E7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4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3E7DB-0050-4777-B5C8-6F25E4E63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25B89-CE14-4F95-B09F-DC45AF1A8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414F6-2626-4C6F-A2F2-63D840249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F8AD-8202-49C0-8B54-B7ED7BAFE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EDB4-A171-4D8A-B1E8-0B97F6F9F2A3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802FB-472F-4D01-9561-2FA7BD612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1B71D-E72E-4C4B-A57D-005C34324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45F9-4C35-4DC6-A3E8-A2E8B43E7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18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01EB-1481-40DC-9FB5-679846993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AF48E1-B4CD-4705-9651-6D70C993C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C58A5-3698-4303-AE15-9BD41C624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B4A84-7CAA-413B-8204-141B5CB70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EDB4-A171-4D8A-B1E8-0B97F6F9F2A3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30427-5E4F-409E-A455-EB44950EC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91BA7-19C8-41A3-AB34-3A6867DD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45F9-4C35-4DC6-A3E8-A2E8B43E7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6FB138-9E45-4ADB-86B5-D5CDCCAA4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E07A0-1783-46F5-9AB7-61D1D6CB1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13287-CB21-4979-87B2-D80F6AB3E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8EDB4-A171-4D8A-B1E8-0B97F6F9F2A3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7F6A3-20DB-403D-B56D-DC89A461F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ED1B2-A9E6-4991-8834-7D6D5FCE6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245F9-4C35-4DC6-A3E8-A2E8B43E7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4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jakepulum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8272-A7F2-42A8-A1AC-831BD13E59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Cloud Infrastructure with C# and </a:t>
            </a:r>
            <a:r>
              <a:rPr lang="en-US" dirty="0" err="1"/>
              <a:t>Pulumi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50E94-2408-4A2E-80CC-40B38753A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Jake Adams</a:t>
            </a:r>
          </a:p>
        </p:txBody>
      </p:sp>
    </p:spTree>
    <p:extLst>
      <p:ext uri="{BB962C8B-B14F-4D97-AF65-F5344CB8AC3E}">
        <p14:creationId xmlns:p14="http://schemas.microsoft.com/office/powerpoint/2010/main" val="158657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0E702-98DD-474B-B05B-95A966CF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7F0AA-793A-4AAF-AFBB-BA424CBB9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  <a:p>
            <a:r>
              <a:rPr lang="en-US" dirty="0"/>
              <a:t>Why</a:t>
            </a:r>
          </a:p>
          <a:p>
            <a:r>
              <a:rPr lang="en-US" dirty="0"/>
              <a:t>How</a:t>
            </a:r>
          </a:p>
          <a:p>
            <a:endParaRPr lang="en-US" dirty="0"/>
          </a:p>
          <a:p>
            <a:endParaRPr lang="en-US" dirty="0"/>
          </a:p>
          <a:p>
            <a:r>
              <a:rPr lang="en-US">
                <a:hlinkClick r:id="rId2"/>
              </a:rPr>
              <a:t>https://bit.ly/jakepulumi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595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AB5CF-D4DD-4D5C-80CB-B9BA8CC4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7E3D2-6F2D-417D-9F54-8B53D93E4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Jake Adams</a:t>
            </a:r>
          </a:p>
          <a:p>
            <a:r>
              <a:rPr lang="en-US" dirty="0"/>
              <a:t>Enterprise Architect – Cloud Practice</a:t>
            </a:r>
          </a:p>
          <a:p>
            <a:r>
              <a:rPr lang="en-US" dirty="0"/>
              <a:t>World Wide Technology</a:t>
            </a:r>
          </a:p>
          <a:p>
            <a:endParaRPr lang="en-US" dirty="0"/>
          </a:p>
          <a:p>
            <a:r>
              <a:rPr lang="en-US" dirty="0"/>
              <a:t>Twitter - @jacobladams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57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400D5-DC48-4C9B-8A05-C98814E0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72317-9A5F-40D7-9072-6FC162BDB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5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785D-512D-496D-858E-C2B51A6DB6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5F7C5-B742-4AB4-8E86-F919777C2D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30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39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Creating Cloud Infrastructure with C# and Pulumi</vt:lpstr>
      <vt:lpstr>Outline</vt:lpstr>
      <vt:lpstr>About Me</vt:lpstr>
      <vt:lpstr>What</vt:lpstr>
      <vt:lpstr>Why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Cloud Infrastructure with C# and Pulumi</dc:title>
  <dc:creator>Jacob Adams</dc:creator>
  <cp:lastModifiedBy>Jacob Adams</cp:lastModifiedBy>
  <cp:revision>1</cp:revision>
  <dcterms:created xsi:type="dcterms:W3CDTF">2022-03-13T16:32:41Z</dcterms:created>
  <dcterms:modified xsi:type="dcterms:W3CDTF">2022-03-13T16:37:42Z</dcterms:modified>
</cp:coreProperties>
</file>