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>
        <p:scale>
          <a:sx n="87" d="100"/>
          <a:sy n="87" d="100"/>
        </p:scale>
        <p:origin x="437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F3607-515C-4AF3-AC23-58CE08B0DB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30298-5502-4919-8D7D-0DEF0B46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2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C582-0B53-4A38-815A-B116F733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FC4F1-18C2-41A3-80ED-A74C33C3D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6CD94-D9CB-418D-852B-9EC7B32D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1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algn="l"/>
            <a:r>
              <a:rPr lang="en-US" dirty="0"/>
              <a:t>@jacobladams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63037-C4C4-4E21-840E-9DCD0AD9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199" y="635634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http://bit.ly/something</a:t>
            </a:r>
          </a:p>
        </p:txBody>
      </p:sp>
    </p:spTree>
    <p:extLst>
      <p:ext uri="{BB962C8B-B14F-4D97-AF65-F5344CB8AC3E}">
        <p14:creationId xmlns:p14="http://schemas.microsoft.com/office/powerpoint/2010/main" val="23446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1D63-9F84-4764-AA21-96A6606E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6B0BA-4C57-4D88-81CE-4989615FC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7438-6518-455C-B48C-5FB66450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89B35-858D-44FC-B0FF-296FECF6D9AD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0B262-AD38-4B14-8EE8-FA9289E0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@jacobladams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90706-92C4-4CED-BF28-AE5A4B85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9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26ACA-2433-41B5-A70D-820C48BEE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0E19A-B77F-4C25-BBC9-D667BF4F5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0DCF-49E0-4CE1-9BF6-ABD93BFB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E54386-DDB6-4DEE-BAF1-CB065F2F271C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4BBFE-37AD-4788-B520-E7923776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@jacobladams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48175-7793-4345-87D8-B0BD3D45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9BC6-86A2-4672-9302-535A6935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E457-EA31-4DCA-B69B-A40FDEE7A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36B92-9C87-443B-BB0D-EFA8C8C0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97A3C6-2CF3-4A02-8987-FDD5E47B3AEC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B484A-F935-4FCF-9106-BF9E45BB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@jacobladams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7E0CA-833E-48E7-8C26-D18E64E9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1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F63C-86F8-41E4-9D88-C415AEA1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1D0C0-5226-4D36-BB70-85E5E855F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2A00A5-AF11-41DA-8CA6-B0C8A0BEFC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@jacobladams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0CB98E-2B60-4DA0-BBF2-C9F2C982CB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http://bit.ly/something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2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DA29-40E6-4222-87E5-AE206404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6B12-ABC2-4BB2-847F-07759C0B0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601A0-F1E3-4A5F-862B-4AC449289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596CD-1C84-46D0-86C8-7F4BEE6D82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@jacobladams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5C17E-E166-4EEA-B4AD-45120206E3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http://bit.ly/something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5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338C-2DCC-43AF-A7E9-7FE90EFC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42566-C858-45BB-821D-0F048530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AC377-4396-4CCD-85E3-0B56BAFCD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9FAA2-C8CC-4C3B-8AA6-04D9A96C6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7E74F-5411-4F8A-8FFF-A9E2242EA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767F713-51C5-4BBF-92FE-3DA29E68B8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@jacobladams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4E911B-E362-467E-92B2-8015F8E0C2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http://bit.ly/something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6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5718-2741-4E30-9F1C-288A35A3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98F83-7DA3-43A4-ABFC-34B6F01D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E465B5-D23F-42CD-B362-134DB019A177}" type="datetime1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1829F-FC3D-4F6B-BF83-A7B1FF67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@jacobladams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9B8DD-BE5B-4939-A6AA-2BC4EBFC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2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F2C35-955C-4529-B58F-0B8E9DD8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5CD042-CC63-4CEB-9149-7287EC020D24}" type="datetime1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CF05F-E780-4CB7-912D-FA22F2DB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@jacobladams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0470C-8AFC-443B-873B-A17F0C70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1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F1A7-D075-476A-B4F2-AE01F1E6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88843-B030-4C5D-B5F2-B874E74D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11BCB-EB90-498B-BD0B-E2A11080E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4678F-5C5E-4056-8086-425E7600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571D4C-1B59-4045-ADFA-F0468C763AE7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84F39-5B27-42DA-81D5-8087978B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@jacobladams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E5175-8315-4D81-B8FC-4E1B3D82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7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E636-03F1-4754-979A-C3646EA8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29229-8FFB-4A55-ADA3-91D86D6E4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7CFDE-2743-401B-BFC4-89525644E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6B22F-8DAD-4DF5-8A38-2C029319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9AFC2-9359-4A5D-BDB9-91597F315D10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AB134-9079-44BB-9248-AC029016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@jacobladams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EA082-3BC3-4633-93F3-EB22E0D1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6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496F1-955B-44D8-AB81-B5453F41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4D305-54E6-4E8B-AC59-2CD78709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EBD4A0D-EEA8-4067-82B3-47EAF96BB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800601" cy="4095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algn="l"/>
            <a:r>
              <a:rPr lang="en-US" dirty="0"/>
              <a:t>@jacobladams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DE5835-96B7-47A2-B3A1-94019CE56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1" y="6311900"/>
            <a:ext cx="4800601" cy="40957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http://bit.ly/something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C359-FFD1-4881-ADA9-94DE11827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Hidden Gems In 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192E8-4172-444A-850A-1C0BDF0C0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Jake Adams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FDFED-8160-481E-BCC9-D0C3F8B5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@jacobladams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4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8C0A-210A-43E3-B6A0-8CD5402A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6277-2F0A-4B30-894F-3CB6B2F4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Jacob Adams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90F69-8E5F-4BF3-B708-27A9151B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@jacobladams</a:t>
            </a:r>
          </a:p>
        </p:txBody>
      </p:sp>
    </p:spTree>
    <p:extLst>
      <p:ext uri="{BB962C8B-B14F-4D97-AF65-F5344CB8AC3E}">
        <p14:creationId xmlns:p14="http://schemas.microsoft.com/office/powerpoint/2010/main" val="43847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21FF-4626-40D5-8EBA-DC5F489E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C092-E147-4D57-B596-4FCDE0BBC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Advanced Types</a:t>
            </a:r>
          </a:p>
          <a:p>
            <a:pPr lvl="1"/>
            <a:r>
              <a:rPr lang="en-US" dirty="0"/>
              <a:t>Union  Types</a:t>
            </a:r>
          </a:p>
          <a:p>
            <a:pPr lvl="1"/>
            <a:r>
              <a:rPr lang="en-US" dirty="0"/>
              <a:t>Intersection Types</a:t>
            </a:r>
          </a:p>
          <a:p>
            <a:pPr lvl="1"/>
            <a:r>
              <a:rPr lang="en-US" dirty="0"/>
              <a:t>Type Guard - </a:t>
            </a:r>
            <a:r>
              <a:rPr lang="en-US" dirty="0" err="1"/>
              <a:t>instanceof</a:t>
            </a:r>
            <a:r>
              <a:rPr lang="en-US" dirty="0"/>
              <a:t> /</a:t>
            </a:r>
            <a:r>
              <a:rPr lang="en-US" dirty="0" err="1"/>
              <a:t>typeof</a:t>
            </a:r>
            <a:endParaRPr lang="en-US" dirty="0"/>
          </a:p>
          <a:p>
            <a:pPr lvl="1"/>
            <a:r>
              <a:rPr lang="en-US" dirty="0" err="1"/>
              <a:t>readonly</a:t>
            </a:r>
            <a:endParaRPr lang="en-US" dirty="0"/>
          </a:p>
          <a:p>
            <a:pPr lvl="1"/>
            <a:r>
              <a:rPr lang="en-US" dirty="0"/>
              <a:t>Type Alias</a:t>
            </a:r>
          </a:p>
          <a:p>
            <a:pPr lvl="1"/>
            <a:r>
              <a:rPr lang="en-US" dirty="0"/>
              <a:t>Unknown type</a:t>
            </a:r>
          </a:p>
          <a:p>
            <a:pPr lvl="1"/>
            <a:r>
              <a:rPr lang="en-US" dirty="0"/>
              <a:t>String literal type</a:t>
            </a:r>
          </a:p>
          <a:p>
            <a:r>
              <a:rPr lang="en-US" dirty="0"/>
              <a:t>Future ES Features</a:t>
            </a:r>
          </a:p>
          <a:p>
            <a:pPr lvl="1"/>
            <a:r>
              <a:rPr lang="en-US" dirty="0"/>
              <a:t>Decorators</a:t>
            </a:r>
          </a:p>
          <a:p>
            <a:pPr lvl="1"/>
            <a:r>
              <a:rPr lang="en-US" dirty="0" err="1"/>
              <a:t>async</a:t>
            </a:r>
            <a:r>
              <a:rPr lang="en-US" dirty="0"/>
              <a:t> / await</a:t>
            </a:r>
          </a:p>
          <a:p>
            <a:r>
              <a:rPr lang="en-US" dirty="0"/>
              <a:t>ES 2015 Features</a:t>
            </a:r>
          </a:p>
          <a:p>
            <a:pPr lvl="1"/>
            <a:r>
              <a:rPr lang="en-US" dirty="0" err="1"/>
              <a:t>Destructuring</a:t>
            </a:r>
            <a:endParaRPr lang="en-US" dirty="0"/>
          </a:p>
          <a:p>
            <a:pPr lvl="1"/>
            <a:r>
              <a:rPr lang="en-US" dirty="0"/>
              <a:t>Template strings</a:t>
            </a:r>
          </a:p>
          <a:p>
            <a:r>
              <a:rPr lang="en-US" dirty="0"/>
              <a:t>Configuration</a:t>
            </a:r>
          </a:p>
          <a:p>
            <a:pPr lvl="1"/>
            <a:r>
              <a:rPr lang="en-US" dirty="0" err="1"/>
              <a:t>tsc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 err="1"/>
              <a:t>Skiplibcheck</a:t>
            </a:r>
            <a:endParaRPr lang="en-US" dirty="0"/>
          </a:p>
          <a:p>
            <a:pPr lvl="1"/>
            <a:r>
              <a:rPr lang="en-US" dirty="0"/>
              <a:t>Libs</a:t>
            </a:r>
          </a:p>
          <a:p>
            <a:pPr lvl="1"/>
            <a:r>
              <a:rPr lang="en-US" dirty="0"/>
              <a:t>Allow </a:t>
            </a:r>
            <a:r>
              <a:rPr lang="en-US" dirty="0" err="1"/>
              <a:t>js</a:t>
            </a:r>
            <a:r>
              <a:rPr lang="en-US" dirty="0"/>
              <a:t> / </a:t>
            </a:r>
            <a:r>
              <a:rPr lang="en-US" dirty="0" err="1"/>
              <a:t>checkjs</a:t>
            </a:r>
            <a:endParaRPr lang="en-US" dirty="0"/>
          </a:p>
          <a:p>
            <a:pPr lvl="1"/>
            <a:r>
              <a:rPr lang="en-US" dirty="0"/>
              <a:t>List files?</a:t>
            </a:r>
          </a:p>
          <a:p>
            <a:pPr lvl="1"/>
            <a:r>
              <a:rPr lang="en-US" dirty="0"/>
              <a:t>Declaration ( create .</a:t>
            </a:r>
            <a:r>
              <a:rPr lang="en-US" dirty="0" err="1"/>
              <a:t>d.ts</a:t>
            </a:r>
            <a:r>
              <a:rPr lang="en-US" dirty="0"/>
              <a:t> files? / </a:t>
            </a:r>
            <a:r>
              <a:rPr lang="en-US" dirty="0" err="1"/>
              <a:t>emitdeclarations</a:t>
            </a:r>
            <a:endParaRPr lang="en-US" dirty="0"/>
          </a:p>
          <a:p>
            <a:pPr lvl="1"/>
            <a:r>
              <a:rPr lang="en-US" dirty="0"/>
              <a:t>Strict null checks  nullable types</a:t>
            </a:r>
          </a:p>
          <a:p>
            <a:pPr lvl="1"/>
            <a:r>
              <a:rPr lang="en-US" dirty="0" err="1"/>
              <a:t>Typeversion</a:t>
            </a:r>
            <a:endParaRPr lang="en-US" dirty="0"/>
          </a:p>
          <a:p>
            <a:pPr lvl="1"/>
            <a:r>
              <a:rPr lang="en-US" dirty="0" err="1"/>
              <a:t>Preserveconstenum</a:t>
            </a:r>
            <a:endParaRPr lang="en-US" dirty="0"/>
          </a:p>
          <a:p>
            <a:pPr lvl="1"/>
            <a:r>
              <a:rPr lang="en-US" dirty="0" err="1"/>
              <a:t>Supressexcessproperty</a:t>
            </a:r>
            <a:r>
              <a:rPr lang="en-US" dirty="0"/>
              <a:t> errors</a:t>
            </a:r>
          </a:p>
          <a:p>
            <a:r>
              <a:rPr lang="en-US" dirty="0" err="1"/>
              <a:t>TSLint</a:t>
            </a:r>
            <a:endParaRPr lang="en-US" dirty="0"/>
          </a:p>
          <a:p>
            <a:r>
              <a:rPr lang="en-US" dirty="0"/>
              <a:t>Lint type check (</a:t>
            </a:r>
            <a:r>
              <a:rPr lang="en-US" dirty="0" err="1"/>
              <a:t>noununused</a:t>
            </a:r>
            <a:r>
              <a:rPr lang="en-US" dirty="0"/>
              <a:t> </a:t>
            </a:r>
            <a:r>
              <a:rPr lang="en-US" dirty="0" err="1"/>
              <a:t>params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5272D-C7AF-4045-81BA-3DFFC70C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7F41331-82AF-49D8-8D1B-02E8EC24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5677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91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A716-6F85-41D4-92B9-215D1246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Honorable Mentions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E954-1D30-49C2-9069-3D9C4773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Advanced Types</a:t>
            </a:r>
          </a:p>
          <a:p>
            <a:pPr lvl="1"/>
            <a:r>
              <a:rPr lang="en-US" dirty="0"/>
              <a:t>Never type</a:t>
            </a:r>
          </a:p>
          <a:p>
            <a:pPr lvl="1"/>
            <a:r>
              <a:rPr lang="en-US" dirty="0"/>
              <a:t>Index Types</a:t>
            </a:r>
          </a:p>
          <a:p>
            <a:r>
              <a:rPr lang="en-US" dirty="0"/>
              <a:t>ES 2015 Features</a:t>
            </a:r>
          </a:p>
          <a:p>
            <a:pPr lvl="1"/>
            <a:r>
              <a:rPr lang="en-US" dirty="0"/>
              <a:t>Template strings</a:t>
            </a:r>
          </a:p>
          <a:p>
            <a:r>
              <a:rPr lang="en-US" dirty="0"/>
              <a:t>Configuration</a:t>
            </a:r>
          </a:p>
          <a:p>
            <a:pPr lvl="1"/>
            <a:r>
              <a:rPr lang="en-US" dirty="0" err="1"/>
              <a:t>tsc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 err="1"/>
              <a:t>Skiplibcheck</a:t>
            </a:r>
            <a:endParaRPr lang="en-US" dirty="0"/>
          </a:p>
          <a:p>
            <a:pPr lvl="1"/>
            <a:r>
              <a:rPr lang="en-US" dirty="0"/>
              <a:t>Libs</a:t>
            </a:r>
          </a:p>
          <a:p>
            <a:pPr lvl="1"/>
            <a:r>
              <a:rPr lang="en-US" dirty="0"/>
              <a:t>Allow </a:t>
            </a:r>
            <a:r>
              <a:rPr lang="en-US" dirty="0" err="1"/>
              <a:t>js</a:t>
            </a:r>
            <a:r>
              <a:rPr lang="en-US" dirty="0"/>
              <a:t> / </a:t>
            </a:r>
            <a:r>
              <a:rPr lang="en-US" dirty="0" err="1"/>
              <a:t>checkjs</a:t>
            </a:r>
            <a:endParaRPr lang="en-US" dirty="0"/>
          </a:p>
          <a:p>
            <a:pPr lvl="1"/>
            <a:r>
              <a:rPr lang="en-US" dirty="0"/>
              <a:t>List files?</a:t>
            </a:r>
          </a:p>
          <a:p>
            <a:pPr lvl="1"/>
            <a:r>
              <a:rPr lang="en-US" dirty="0"/>
              <a:t>Declaration ( create .</a:t>
            </a:r>
            <a:r>
              <a:rPr lang="en-US" dirty="0" err="1"/>
              <a:t>d.ts</a:t>
            </a:r>
            <a:r>
              <a:rPr lang="en-US" dirty="0"/>
              <a:t> files? / </a:t>
            </a:r>
            <a:r>
              <a:rPr lang="en-US" dirty="0" err="1"/>
              <a:t>emitdeclarations</a:t>
            </a:r>
            <a:endParaRPr lang="en-US" dirty="0"/>
          </a:p>
          <a:p>
            <a:pPr lvl="1"/>
            <a:r>
              <a:rPr lang="en-US" dirty="0"/>
              <a:t>Strict null checks  nullable types</a:t>
            </a:r>
          </a:p>
          <a:p>
            <a:pPr lvl="1"/>
            <a:r>
              <a:rPr lang="en-US" dirty="0" err="1"/>
              <a:t>Typecersion</a:t>
            </a:r>
            <a:endParaRPr lang="en-US" dirty="0"/>
          </a:p>
          <a:p>
            <a:pPr lvl="1"/>
            <a:r>
              <a:rPr lang="en-US" dirty="0" err="1"/>
              <a:t>Preserveconstenum</a:t>
            </a:r>
            <a:endParaRPr lang="en-US" dirty="0"/>
          </a:p>
          <a:p>
            <a:pPr lvl="1"/>
            <a:r>
              <a:rPr lang="en-US" dirty="0" err="1"/>
              <a:t>Supressexcessproperty</a:t>
            </a:r>
            <a:r>
              <a:rPr lang="en-US" dirty="0"/>
              <a:t> errors</a:t>
            </a:r>
          </a:p>
          <a:p>
            <a:r>
              <a:rPr lang="en-US" dirty="0" err="1"/>
              <a:t>TSLint</a:t>
            </a:r>
            <a:endParaRPr lang="en-US" dirty="0"/>
          </a:p>
          <a:p>
            <a:r>
              <a:rPr lang="en-US" dirty="0"/>
              <a:t>Lint type check (</a:t>
            </a:r>
            <a:r>
              <a:rPr lang="en-US" dirty="0" err="1"/>
              <a:t>noununused</a:t>
            </a:r>
            <a:r>
              <a:rPr lang="en-US" dirty="0"/>
              <a:t> </a:t>
            </a:r>
            <a:r>
              <a:rPr lang="en-US" dirty="0" err="1"/>
              <a:t>params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1CC11-D26E-4FBA-B57D-9E00B3E6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</a:t>
            </a:r>
          </a:p>
        </p:txBody>
      </p:sp>
    </p:spTree>
    <p:extLst>
      <p:ext uri="{BB962C8B-B14F-4D97-AF65-F5344CB8AC3E}">
        <p14:creationId xmlns:p14="http://schemas.microsoft.com/office/powerpoint/2010/main" val="281950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D186-497D-48B1-9400-81F36A80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0D74E-04DD-4D15-ACDB-AFC6B4FB1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0CD89-5D2E-4833-B70E-852F68E12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@jacobladams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65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154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Hidden Gems In TypeScript</vt:lpstr>
      <vt:lpstr>About Me</vt:lpstr>
      <vt:lpstr>Overview</vt:lpstr>
      <vt:lpstr>Honorable Mentions</vt:lpstr>
      <vt:lpstr>Advanced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– Hidden Gems?</dc:title>
  <dc:creator>Jacob Adams</dc:creator>
  <cp:lastModifiedBy>Jacob Adams</cp:lastModifiedBy>
  <cp:revision>9</cp:revision>
  <dcterms:created xsi:type="dcterms:W3CDTF">2018-10-02T13:00:34Z</dcterms:created>
  <dcterms:modified xsi:type="dcterms:W3CDTF">2018-10-04T14:11:09Z</dcterms:modified>
</cp:coreProperties>
</file>