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7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607-515C-4AF3-AC23-58CE08B0DB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0298-5502-4919-8D7D-0DEF0B46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582-0B53-4A38-815A-B116F733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C4F1-18C2-41A3-80ED-A74C33C3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94-D9CB-418D-852B-9EC7B32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3999" cy="365125"/>
          </a:xfrm>
          <a:prstGeom prst="rect">
            <a:avLst/>
          </a:prstGeom>
        </p:spPr>
        <p:txBody>
          <a:bodyPr numCol="2"/>
          <a:lstStyle>
            <a:lvl1pPr algn="just">
              <a:defRPr sz="2400"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1D63-9F84-4764-AA21-96A6606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B0BA-4C57-4D88-81CE-4989615F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7438-6518-455C-B48C-5FB6645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B262-AD38-4B14-8EE8-FA9289E0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0706-92C4-4CED-BF28-AE5A4B85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6ACA-2433-41B5-A70D-820C48BEE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E19A-B77F-4C25-BBC9-D667BF4F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DCF-49E0-4CE1-9BF6-ABD93BF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BBFE-37AD-4788-B520-E792377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8175-7793-4345-87D8-B0BD3D4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BC6-86A2-4672-9302-535A6935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E457-EA31-4DCA-B69B-A40FDEE7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484A-F935-4FCF-9106-BF9E45B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F63C-86F8-41E4-9D88-C415AEA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D0C0-5226-4D36-BB70-85E5E855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2A00A5-AF11-41DA-8CA6-B0C8A0BEF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09250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DA29-40E6-4222-87E5-AE20640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B12-ABC2-4BB2-847F-07759C0B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01A0-F1E3-4A5F-862B-4AC44928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596CD-1C84-46D0-86C8-7F4BEE6D8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C17E-E166-4EEA-B4AD-45120206E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5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38C-2DCC-43AF-A7E9-7FE90EF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2566-C858-45BB-821D-0F048530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C377-4396-4CCD-85E3-0B56BAFC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9FAA2-C8CC-4C3B-8AA6-04D9A96C6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E74F-5411-4F8A-8FFF-A9E2242E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67F713-51C5-4BBF-92FE-3DA29E68B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17188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718-2741-4E30-9F1C-288A35A3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829F-FC3D-4F6B-BF83-A7B1FF6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2C35-955C-4529-B58F-0B8E9DD8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F05F-E780-4CB7-912D-FA22F2D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470C-8AFC-443B-873B-A17F0C7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F1A7-D075-476A-B4F2-AE01F1E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8843-B030-4C5D-B5F2-B874E74D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1BCB-EB90-498B-BD0B-E2A11080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678F-5C5E-4056-8086-425E76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4F39-5B27-42DA-81D5-8087978B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5175-8315-4D81-B8FC-4E1B3D82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636-03F1-4754-979A-C3646EA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9229-8FFB-4A55-ADA3-91D86D6E4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CFDE-2743-401B-BFC4-89525644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B22F-8DAD-4DF5-8A38-2C0293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B134-9079-44BB-9248-AC029016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082-3BC3-4633-93F3-EB22E0D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496F1-955B-44D8-AB81-B5453F4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D305-54E6-4E8B-AC59-2CD7870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BD4A0D-EEA8-4067-82B3-47EAF96B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800601" cy="409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DE5835-96B7-47A2-B3A1-94019CE5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1" y="6311900"/>
            <a:ext cx="4800601" cy="40957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advanced-types.html" TargetMode="External"/><Relationship Id="rId2" Type="http://schemas.openxmlformats.org/officeDocument/2006/relationships/hyperlink" Target="https://moin.world/2017/06/18/10-typescript-features-you-might-not-kno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ypescriptlang.org/docs/handbook/compiler-options.html" TargetMode="External"/><Relationship Id="rId4" Type="http://schemas.openxmlformats.org/officeDocument/2006/relationships/hyperlink" Target="https://www.typescriptlang.org/docs/handbook/tsconfig-js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359-FFD1-4881-ADA9-94DE11827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 Gems In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92E8-4172-444A-850A-1C0BDF0C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DFED-8160-481E-BCC9-D0C3F8B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/ </a:t>
            </a:r>
            <a:r>
              <a:rPr lang="en-US" dirty="0" err="1" smtClean="0"/>
              <a:t>emitDeclarationsOnly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smtClean="0"/>
              <a:t>declaration": true,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“</a:t>
            </a:r>
            <a:r>
              <a:rPr lang="en-US" dirty="0" err="1" smtClean="0"/>
              <a:t>emitDeclarationsOnly</a:t>
            </a:r>
            <a:r>
              <a:rPr lang="en-US" dirty="0" smtClean="0"/>
              <a:t>": </a:t>
            </a:r>
            <a:r>
              <a:rPr lang="en-US" dirty="0"/>
              <a:t>true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Creates a .</a:t>
            </a:r>
            <a:r>
              <a:rPr lang="en-US" dirty="0" err="1" smtClean="0"/>
              <a:t>d.ts</a:t>
            </a:r>
            <a:r>
              <a:rPr lang="en-US" dirty="0"/>
              <a:t> </a:t>
            </a:r>
            <a:r>
              <a:rPr lang="en-US" dirty="0" smtClean="0"/>
              <a:t>file including interfaces and ambient types from your .</a:t>
            </a:r>
            <a:r>
              <a:rPr lang="en-US" dirty="0" err="1" smtClean="0"/>
              <a:t>ts</a:t>
            </a:r>
            <a:r>
              <a:rPr lang="en-US" dirty="0" smtClean="0"/>
              <a:t> files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package.json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"package-name",</a:t>
            </a:r>
          </a:p>
          <a:p>
            <a:pPr marL="0" indent="0">
              <a:buNone/>
            </a:pPr>
            <a:r>
              <a:rPr lang="en-US" dirty="0"/>
              <a:t>  "version": "1.0",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typesVersions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"&gt;=3.2": { "*": ["</a:t>
            </a:r>
            <a:r>
              <a:rPr lang="en-US" dirty="0" err="1"/>
              <a:t>ts3.2</a:t>
            </a:r>
            <a:r>
              <a:rPr lang="en-US" dirty="0"/>
              <a:t>/*"] },</a:t>
            </a:r>
          </a:p>
          <a:p>
            <a:pPr marL="0" indent="0">
              <a:buNone/>
            </a:pPr>
            <a:r>
              <a:rPr lang="en-US" dirty="0"/>
              <a:t>    "&gt;=3.1": { "*": ["</a:t>
            </a:r>
            <a:r>
              <a:rPr lang="en-US" dirty="0" err="1"/>
              <a:t>ts3.1</a:t>
            </a:r>
            <a:r>
              <a:rPr lang="en-US" dirty="0"/>
              <a:t>/*"]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Lets</a:t>
            </a:r>
            <a:r>
              <a:rPr lang="en-US" dirty="0" smtClean="0"/>
              <a:t> library authors target multiple versions of </a:t>
            </a:r>
            <a:r>
              <a:rPr lang="en-US" dirty="0" err="1" smtClean="0"/>
              <a:t>TypeScript</a:t>
            </a:r>
            <a:r>
              <a:rPr lang="en-US" dirty="0" smtClean="0"/>
              <a:t> (similar to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3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7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/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10 </a:t>
            </a:r>
            <a:r>
              <a:rPr lang="en-US" dirty="0" err="1" smtClean="0">
                <a:hlinkClick r:id="rId2"/>
              </a:rPr>
              <a:t>TypeScript</a:t>
            </a:r>
            <a:r>
              <a:rPr lang="en-US" dirty="0" smtClean="0">
                <a:hlinkClick r:id="rId2"/>
              </a:rPr>
              <a:t> Features You Might Not Know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TypeScript</a:t>
            </a:r>
            <a:r>
              <a:rPr lang="en-US" dirty="0" smtClean="0">
                <a:hlinkClick r:id="rId3"/>
              </a:rPr>
              <a:t> Advanced Types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tsconfig.json</a:t>
            </a:r>
            <a:r>
              <a:rPr lang="en-US" dirty="0" smtClean="0">
                <a:hlinkClick r:id="rId4"/>
              </a:rPr>
              <a:t> Documentation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TypeScript</a:t>
            </a:r>
            <a:r>
              <a:rPr lang="en-US" dirty="0" smtClean="0">
                <a:hlinkClick r:id="rId5"/>
              </a:rPr>
              <a:t> Compiler Options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8C0A-210A-43E3-B6A0-8CD5402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6277-2F0A-4B30-894F-3CB6B2F4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Jake Adams</a:t>
            </a:r>
          </a:p>
          <a:p>
            <a:pPr marL="0" indent="0">
              <a:buNone/>
            </a:pPr>
            <a:r>
              <a:rPr lang="en-US" dirty="0" smtClean="0"/>
              <a:t>Father / Husband</a:t>
            </a:r>
          </a:p>
          <a:p>
            <a:pPr marL="0" indent="0">
              <a:buNone/>
            </a:pPr>
            <a:r>
              <a:rPr lang="en-US" dirty="0" smtClean="0"/>
              <a:t>Senior Software Architect - 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twitter - @</a:t>
            </a:r>
            <a:r>
              <a:rPr lang="en-US" dirty="0" err="1" smtClean="0"/>
              <a:t>jacobladams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http://github.com/jacobladams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0F69-8E5F-4BF3-B708-27A9151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21FF-4626-40D5-8EBA-DC5F489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092-E147-4D57-B596-4FCDE0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Union  Types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Guard - </a:t>
            </a:r>
            <a:r>
              <a:rPr lang="en-US" dirty="0" err="1"/>
              <a:t>instanceof</a:t>
            </a:r>
            <a:r>
              <a:rPr lang="en-US" dirty="0"/>
              <a:t> /</a:t>
            </a:r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 smtClean="0"/>
              <a:t>Type Aliases</a:t>
            </a:r>
          </a:p>
          <a:p>
            <a:pPr lvl="1"/>
            <a:r>
              <a:rPr lang="en-US" dirty="0" err="1" smtClean="0"/>
              <a:t>readonly</a:t>
            </a:r>
            <a:endParaRPr lang="en-US" dirty="0"/>
          </a:p>
          <a:p>
            <a:pPr lvl="1"/>
            <a:r>
              <a:rPr lang="en-US" dirty="0" smtClean="0"/>
              <a:t>Literal Types</a:t>
            </a:r>
            <a:endParaRPr lang="en-US" dirty="0"/>
          </a:p>
          <a:p>
            <a:r>
              <a:rPr lang="en-US" dirty="0"/>
              <a:t>Future ES Features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  <a:p>
            <a:pPr lvl="1"/>
            <a:r>
              <a:rPr lang="en-US" dirty="0" err="1" smtClean="0"/>
              <a:t>skipLibCheck</a:t>
            </a:r>
            <a:endParaRPr lang="en-US" dirty="0"/>
          </a:p>
          <a:p>
            <a:pPr lvl="1"/>
            <a:r>
              <a:rPr lang="en-US" dirty="0" smtClean="0"/>
              <a:t>declaration / </a:t>
            </a:r>
            <a:r>
              <a:rPr lang="en-US" dirty="0" err="1" smtClean="0"/>
              <a:t>emitDeclarationsOnly</a:t>
            </a:r>
            <a:endParaRPr lang="en-US" dirty="0" smtClean="0"/>
          </a:p>
          <a:p>
            <a:pPr lvl="1"/>
            <a:r>
              <a:rPr lang="en-US" dirty="0" err="1" smtClean="0"/>
              <a:t>typeVersions</a:t>
            </a:r>
            <a:endParaRPr lang="en-US" dirty="0" smtClean="0"/>
          </a:p>
          <a:p>
            <a:pPr lvl="1"/>
            <a:r>
              <a:rPr lang="en-US" dirty="0" err="1" smtClean="0"/>
              <a:t>allowJs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checkJs</a:t>
            </a:r>
            <a:endParaRPr lang="en-US" dirty="0" smtClean="0"/>
          </a:p>
          <a:p>
            <a:pPr lvl="1"/>
            <a:r>
              <a:rPr lang="en-US" dirty="0" err="1" smtClean="0"/>
              <a:t>strictNullChecks</a:t>
            </a:r>
            <a:r>
              <a:rPr lang="en-US" dirty="0" smtClean="0"/>
              <a:t> /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  <a:endParaRPr lang="en-US" dirty="0"/>
          </a:p>
          <a:p>
            <a:pPr lvl="1"/>
            <a:r>
              <a:rPr lang="en-US" dirty="0" err="1" smtClean="0"/>
              <a:t>suppressExcessPropertyErrors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272D-C7AF-4045-81BA-3DFFC70C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F41331-82AF-49D8-8D1B-02E8EC2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6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A716-6F85-41D4-92B9-215D124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E954-1D30-49C2-9069-3D9C477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Advanced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Intersection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Unknown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/>
              <a:t>Never type</a:t>
            </a:r>
          </a:p>
          <a:p>
            <a:pPr lvl="1"/>
            <a:r>
              <a:rPr lang="en-US" dirty="0"/>
              <a:t>Index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Conditional Types</a:t>
            </a:r>
            <a:endParaRPr lang="en-US" dirty="0"/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err="1" smtClean="0"/>
              <a:t>Destructuring</a:t>
            </a:r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lib</a:t>
            </a:r>
            <a:endParaRPr lang="en-US" dirty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istfiles</a:t>
            </a:r>
            <a:endParaRPr lang="en-US" dirty="0"/>
          </a:p>
          <a:p>
            <a:pPr lvl="1"/>
            <a:r>
              <a:rPr lang="en-US" dirty="0" err="1" smtClean="0"/>
              <a:t>Linting</a:t>
            </a:r>
            <a:endParaRPr lang="en-US" dirty="0" smtClean="0"/>
          </a:p>
          <a:p>
            <a:r>
              <a:rPr lang="en-US" dirty="0" err="1" smtClean="0"/>
              <a:t>TSLint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CC11-D26E-4FBA-B57D-9E00B3E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6589"/>
            <a:ext cx="6801816" cy="456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17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new </a:t>
            </a:r>
            <a:r>
              <a:rPr lang="en-US" dirty="0" err="1" smtClean="0"/>
              <a:t>tsconfig.json</a:t>
            </a:r>
            <a:r>
              <a:rPr lang="en-US" dirty="0" smtClean="0"/>
              <a:t> file with comments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skipLibCheck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 smtClean="0"/>
              <a:t>        "</a:t>
            </a:r>
            <a:r>
              <a:rPr lang="en-US" dirty="0" err="1"/>
              <a:t>skipLibCheck</a:t>
            </a:r>
            <a:r>
              <a:rPr lang="en-US" dirty="0"/>
              <a:t>": </a:t>
            </a: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Skip type checking of all declaration files (*.</a:t>
            </a:r>
            <a:r>
              <a:rPr lang="en-US" dirty="0" err="1"/>
              <a:t>d.ts</a:t>
            </a:r>
            <a:r>
              <a:rPr lang="en-US" dirty="0"/>
              <a:t>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324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Hidden Gems In TypeScript</vt:lpstr>
      <vt:lpstr>About Me</vt:lpstr>
      <vt:lpstr>Overview</vt:lpstr>
      <vt:lpstr>Honorable Mentions</vt:lpstr>
      <vt:lpstr>Advanced Types</vt:lpstr>
      <vt:lpstr>Future ES Features</vt:lpstr>
      <vt:lpstr>Configuration </vt:lpstr>
      <vt:lpstr>tsc --init</vt:lpstr>
      <vt:lpstr>skipLibCheck</vt:lpstr>
      <vt:lpstr>declaration / emitDeclarationsOnly</vt:lpstr>
      <vt:lpstr>typeVersions</vt:lpstr>
      <vt:lpstr>PowerPoint Presentation</vt:lpstr>
      <vt:lpstr>More Demos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– Hidden Gems?</dc:title>
  <dc:creator>Jacob Adams</dc:creator>
  <cp:lastModifiedBy>Adams, Jacob L.</cp:lastModifiedBy>
  <cp:revision>32</cp:revision>
  <dcterms:created xsi:type="dcterms:W3CDTF">2018-10-02T13:00:34Z</dcterms:created>
  <dcterms:modified xsi:type="dcterms:W3CDTF">2018-10-05T19:58:37Z</dcterms:modified>
</cp:coreProperties>
</file>