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advanced-types.html" TargetMode="External"/><Relationship Id="rId2" Type="http://schemas.openxmlformats.org/officeDocument/2006/relationships/hyperlink" Target="https://moin.world/2017/06/18/10-typescript-features-you-might-not-kn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the-fantastic-four-typescript-features-ive-come-to-know-and-love-eab5b1d9a026" TargetMode="External"/><Relationship Id="rId5" Type="http://schemas.openxmlformats.org/officeDocument/2006/relationships/hyperlink" Target="https://www.typescriptlang.org/docs/handbook/compiler-options.html" TargetMode="External"/><Relationship Id="rId4" Type="http://schemas.openxmlformats.org/officeDocument/2006/relationships/hyperlink" Target="https://www.typescriptlang.org/docs/handbook/tsconfig-js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"declaration": true,</a:t>
            </a:r>
          </a:p>
          <a:p>
            <a:pPr marL="0" indent="0">
              <a:buNone/>
            </a:pPr>
            <a:r>
              <a:rPr lang="en-US" dirty="0"/>
              <a:t>        “</a:t>
            </a:r>
            <a:r>
              <a:rPr lang="en-US" dirty="0" err="1"/>
              <a:t>emitDeclarationsOnly</a:t>
            </a:r>
            <a:r>
              <a:rPr lang="en-US" dirty="0"/>
              <a:t>": true,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a .</a:t>
            </a:r>
            <a:r>
              <a:rPr lang="en-US" dirty="0" err="1"/>
              <a:t>d.ts</a:t>
            </a:r>
            <a:r>
              <a:rPr lang="en-US" dirty="0"/>
              <a:t> file including interfaces and ambient types from your 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…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Lets</a:t>
            </a:r>
            <a:r>
              <a:rPr lang="en-US" dirty="0"/>
              <a:t> library authors target multiple versions of </a:t>
            </a:r>
            <a:r>
              <a:rPr lang="en-US" dirty="0" err="1"/>
              <a:t>TypeScript</a:t>
            </a:r>
            <a:r>
              <a:rPr lang="en-US" dirty="0"/>
              <a:t> (similar to 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Demos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7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10 </a:t>
            </a:r>
            <a:r>
              <a:rPr lang="en-US" dirty="0" err="1">
                <a:hlinkClick r:id="rId2"/>
              </a:rPr>
              <a:t>TypeScript</a:t>
            </a:r>
            <a:r>
              <a:rPr lang="en-US" dirty="0">
                <a:hlinkClick r:id="rId2"/>
              </a:rPr>
              <a:t> Features You Might Not Know</a:t>
            </a:r>
            <a:endParaRPr lang="en-US" dirty="0"/>
          </a:p>
          <a:p>
            <a:r>
              <a:rPr lang="en-US" dirty="0" err="1">
                <a:hlinkClick r:id="rId3"/>
              </a:rPr>
              <a:t>TypeScript</a:t>
            </a:r>
            <a:r>
              <a:rPr lang="en-US" dirty="0">
                <a:hlinkClick r:id="rId3"/>
              </a:rPr>
              <a:t> Advanced Types</a:t>
            </a:r>
            <a:endParaRPr lang="en-US" dirty="0"/>
          </a:p>
          <a:p>
            <a:r>
              <a:rPr lang="en-US" dirty="0" err="1">
                <a:hlinkClick r:id="rId4"/>
              </a:rPr>
              <a:t>tsconfig.json</a:t>
            </a:r>
            <a:r>
              <a:rPr lang="en-US" dirty="0">
                <a:hlinkClick r:id="rId4"/>
              </a:rPr>
              <a:t> Documentation</a:t>
            </a:r>
            <a:endParaRPr lang="en-US" dirty="0"/>
          </a:p>
          <a:p>
            <a:r>
              <a:rPr lang="en-US" dirty="0">
                <a:hlinkClick r:id="rId5"/>
              </a:rPr>
              <a:t>TypeScript Compiler Options</a:t>
            </a:r>
            <a:endParaRPr lang="en-US" dirty="0"/>
          </a:p>
          <a:p>
            <a:r>
              <a:rPr lang="en-US" dirty="0">
                <a:hlinkClick r:id="rId6"/>
              </a:rPr>
              <a:t>The Fantastic 4: TypeScript features I’ve come to know and love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</a:t>
            </a:r>
            <a:r>
              <a:rPr lang="en-US" dirty="0" err="1"/>
              <a:t>jacobladams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/>
              <a:t>Type 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/>
              <a:t>Type Aliases</a:t>
            </a:r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Literal Types</a:t>
            </a:r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skipLibCheck</a:t>
            </a:r>
            <a:endParaRPr lang="en-US" dirty="0"/>
          </a:p>
          <a:p>
            <a:pPr lvl="1"/>
            <a:r>
              <a:rPr lang="en-US" dirty="0"/>
              <a:t>declaration / </a:t>
            </a:r>
            <a:r>
              <a:rPr lang="en-US" dirty="0" err="1"/>
              <a:t>emitDeclarationsOnly</a:t>
            </a:r>
            <a:endParaRPr lang="en-US" dirty="0"/>
          </a:p>
          <a:p>
            <a:pPr lvl="1"/>
            <a:r>
              <a:rPr lang="en-US" dirty="0" err="1"/>
              <a:t>typeVersions</a:t>
            </a:r>
            <a:endParaRPr lang="en-US" dirty="0"/>
          </a:p>
          <a:p>
            <a:pPr lvl="1"/>
            <a:r>
              <a:rPr lang="en-US" dirty="0" err="1"/>
              <a:t>allowJs</a:t>
            </a:r>
            <a:r>
              <a:rPr lang="en-US" dirty="0"/>
              <a:t> / </a:t>
            </a:r>
            <a:r>
              <a:rPr lang="en-US" dirty="0" err="1"/>
              <a:t>checkJs</a:t>
            </a:r>
            <a:endParaRPr lang="en-US" dirty="0"/>
          </a:p>
          <a:p>
            <a:pPr lvl="1"/>
            <a:r>
              <a:rPr lang="en-US" dirty="0" err="1"/>
              <a:t>strictNullChecks</a:t>
            </a:r>
            <a:r>
              <a:rPr lang="en-US" dirty="0"/>
              <a:t> / 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lvl="1"/>
            <a:r>
              <a:rPr lang="en-US" dirty="0" err="1"/>
              <a:t>suppressExcessPropertyErrors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Intersection Types</a:t>
            </a:r>
          </a:p>
          <a:p>
            <a:pPr lvl="1"/>
            <a:r>
              <a:rPr lang="en-US" dirty="0"/>
              <a:t>Unknown Type</a:t>
            </a:r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Types</a:t>
            </a:r>
          </a:p>
          <a:p>
            <a:pPr lvl="1"/>
            <a:r>
              <a:rPr lang="en-US" dirty="0"/>
              <a:t>Conditional Types</a:t>
            </a:r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strings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lib</a:t>
            </a:r>
          </a:p>
          <a:p>
            <a:pPr lvl="1"/>
            <a:r>
              <a:rPr lang="en-US" dirty="0" err="1"/>
              <a:t>listfiles</a:t>
            </a:r>
            <a:endParaRPr lang="en-US" dirty="0"/>
          </a:p>
          <a:p>
            <a:pPr lvl="1"/>
            <a:r>
              <a:rPr lang="en-US" dirty="0" err="1"/>
              <a:t>Linting</a:t>
            </a:r>
            <a:endParaRPr lang="en-US" dirty="0"/>
          </a:p>
          <a:p>
            <a:r>
              <a:rPr lang="en-US" dirty="0" err="1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6589"/>
            <a:ext cx="6801816" cy="45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</a:t>
            </a:r>
            <a:r>
              <a:rPr lang="en-US" dirty="0" err="1"/>
              <a:t>tsconfig.json</a:t>
            </a:r>
            <a:r>
              <a:rPr lang="en-US" dirty="0"/>
              <a:t> file with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skipLibCheck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 http://bit.ly/jaketsgems</a:t>
            </a:r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406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PowerPoint Presentation</vt:lpstr>
      <vt:lpstr>More Demos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Jacob Adams</cp:lastModifiedBy>
  <cp:revision>33</cp:revision>
  <dcterms:created xsi:type="dcterms:W3CDTF">2018-10-02T13:00:34Z</dcterms:created>
  <dcterms:modified xsi:type="dcterms:W3CDTF">2018-10-09T16:00:07Z</dcterms:modified>
</cp:coreProperties>
</file>