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3037-C4C4-4E21-840E-9DCD0AD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199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http://bit.ly/something</a:t>
            </a:r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89B35-858D-44FC-B0FF-296FECF6D9A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E54386-DDB6-4DEE-BAF1-CB065F2F271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6B92-9C87-443B-BB0D-EFA8C8C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97A3C6-2CF3-4A02-8987-FDD5E47B3AE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E0CA-833E-48E7-8C26-D18E64E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CB98E-2B60-4DA0-BBF2-C9F2C982C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4E911B-E362-467E-92B2-8015F8E0C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98F83-7DA3-43A4-ABFC-34B6F01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465B5-D23F-42CD-B362-134DB019A177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8DD-BE5B-4939-A6AA-2BC4EBF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CD042-CC63-4CEB-9149-7287EC020D24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71D4C-1B59-4045-ADFA-F0468C763AE7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9AFC2-9359-4A5D-BDB9-91597F315D1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</a:t>
            </a:r>
            <a:r>
              <a:rPr lang="en-US" dirty="0"/>
              <a:t>Adams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Alias</a:t>
            </a:r>
          </a:p>
          <a:p>
            <a:pPr lvl="1"/>
            <a:r>
              <a:rPr lang="en-US" dirty="0"/>
              <a:t>Unknown type</a:t>
            </a:r>
          </a:p>
          <a:p>
            <a:pPr lvl="1"/>
            <a:r>
              <a:rPr lang="en-US" dirty="0"/>
              <a:t>String literal type</a:t>
            </a:r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 smtClean="0"/>
              <a:t>Template </a:t>
            </a:r>
            <a:r>
              <a:rPr lang="en-US" dirty="0"/>
              <a:t>strings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Skiplibcheck</a:t>
            </a:r>
            <a:endParaRPr lang="en-US" dirty="0"/>
          </a:p>
          <a:p>
            <a:pPr lvl="1"/>
            <a:r>
              <a:rPr lang="en-US" dirty="0" smtClean="0"/>
              <a:t>Allow </a:t>
            </a:r>
            <a:r>
              <a:rPr lang="en-US" dirty="0" err="1"/>
              <a:t>js</a:t>
            </a:r>
            <a:r>
              <a:rPr lang="en-US" dirty="0"/>
              <a:t> / </a:t>
            </a:r>
            <a:r>
              <a:rPr lang="en-US" dirty="0" err="1"/>
              <a:t>checkjs</a:t>
            </a:r>
            <a:endParaRPr lang="en-US" dirty="0"/>
          </a:p>
          <a:p>
            <a:pPr lvl="1"/>
            <a:r>
              <a:rPr lang="en-US" dirty="0" smtClean="0"/>
              <a:t>Declaration </a:t>
            </a:r>
            <a:r>
              <a:rPr lang="en-US" dirty="0"/>
              <a:t>( create .</a:t>
            </a:r>
            <a:r>
              <a:rPr lang="en-US" dirty="0" err="1"/>
              <a:t>d.ts</a:t>
            </a:r>
            <a:r>
              <a:rPr lang="en-US" dirty="0"/>
              <a:t> files? / </a:t>
            </a:r>
            <a:r>
              <a:rPr lang="en-US" dirty="0" err="1"/>
              <a:t>emitdeclarations</a:t>
            </a:r>
            <a:endParaRPr lang="en-US" dirty="0"/>
          </a:p>
          <a:p>
            <a:pPr lvl="1"/>
            <a:r>
              <a:rPr lang="en-US" dirty="0"/>
              <a:t>Strict null checks  nullable types</a:t>
            </a:r>
          </a:p>
          <a:p>
            <a:pPr lvl="1"/>
            <a:r>
              <a:rPr lang="en-US" dirty="0" err="1"/>
              <a:t>Typeversion</a:t>
            </a:r>
            <a:endParaRPr lang="en-US" dirty="0"/>
          </a:p>
          <a:p>
            <a:pPr lvl="1"/>
            <a:r>
              <a:rPr lang="en-US" dirty="0" err="1"/>
              <a:t>Preserveconstenum</a:t>
            </a:r>
            <a:endParaRPr lang="en-US" dirty="0"/>
          </a:p>
          <a:p>
            <a:pPr lvl="1"/>
            <a:r>
              <a:rPr lang="en-US" dirty="0" err="1"/>
              <a:t>Supressexcessproperty</a:t>
            </a:r>
            <a:r>
              <a:rPr lang="en-US" dirty="0"/>
              <a:t>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Libs</a:t>
            </a:r>
            <a:endParaRPr lang="en-US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files?</a:t>
            </a:r>
          </a:p>
          <a:p>
            <a:pPr lvl="1"/>
            <a:r>
              <a:rPr lang="en-US" dirty="0" err="1" smtClean="0"/>
              <a:t>Linting</a:t>
            </a:r>
            <a:endParaRPr lang="en-US" dirty="0"/>
          </a:p>
          <a:p>
            <a:r>
              <a:rPr lang="en-US" dirty="0" err="1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12</cp:revision>
  <dcterms:created xsi:type="dcterms:W3CDTF">2018-10-02T13:00:34Z</dcterms:created>
  <dcterms:modified xsi:type="dcterms:W3CDTF">2018-10-04T15:17:27Z</dcterms:modified>
</cp:coreProperties>
</file>