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" TargetMode="External"/><Relationship Id="rId2" Type="http://schemas.openxmlformats.org/officeDocument/2006/relationships/hyperlink" Target="https://terraform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F4B9B1ED-01D1-4122-BE17-10ADDD1B0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185C3-D129-4EF0-942D-F5A91AD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03AE653C-53AB-4F46-88AD-81EAE1D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892256F-97C5-4941-AA6B-536629C2C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76F6C-0CD1-4516-BC04-7DED3E53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/>
              <a:t>Jake Adams</a:t>
            </a:r>
          </a:p>
          <a:p>
            <a:r>
              <a:rPr lang="en-US" dirty="0"/>
              <a:t>https://bit.ly/jaketerraform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11FD-CC96-4F7D-8FDF-99057A9C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/>
              <a:t>Introduction to Terraform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4AC9E-C321-4372-B2A8-3EAA39D0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AB259E-1EAF-4CB8-8A02-1129A51BA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291DCF-6A50-4ECE-8426-7CDFB889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C8EBF3-2709-487B-B3B1-74EBDB3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B8F39B-3155-4BD1-9C58-0C381756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44597C-E8CD-4F89-8AA8-D4387E36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B97F3A-926A-4709-8514-0B5930B71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B52BA3-B387-4A7B-BDE3-2A929E8D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1409A2-39F2-4829-AAD6-A6C7E5B55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050882-28EA-4741-ACAC-350B982F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38B4B7-138F-47D3-B924-7DD4E4A4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D678C8-BF18-4215-9C17-6BDF65FD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343619-FE82-4388-81AD-5F177567B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E7646-A7DE-4961-AD88-CFF117324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BAD74-57FD-4889-BD33-86E1FD41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BC3F52-B43F-4BBB-95BC-F0C8A7E6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872497-3F24-49F2-B743-1526543C4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8BB6CD-6F9B-4F96-AB11-D3235132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6DE6D0-D287-4C30-A155-EFE66923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9E5C1E-B41A-46A7-9DD3-DAC7F557D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641E92-5C4A-45A9-BD9D-AC647500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751D7C-208B-4DD9-A9A6-DE982DECD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2EED49-CC16-4BA6-8098-5818D8E9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4F4517-F06B-4C3F-8381-F6F8A5B1A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973495-2DD5-472C-B2E8-BBDBFA1F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7256EB-609F-43A2-9D2A-18BC61882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8B3699-E4FD-4C39-A9F4-739F8F916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752C69-3660-469F-A5A3-4FE235F5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9BC018-7CBE-4FDC-88CB-AA76D06E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A757F9-01DE-4C2E-9EC1-A6D31FF35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4D16-1EDD-4389-B9D6-39A92A221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E7CD9C-8A5B-4679-B5E1-7F986872A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B51E33-A7BC-45BA-9FD2-0F0A107BC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13AB31-9C59-4207-B401-BE3B9BF45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6990C6-E5BB-4ABD-897C-7EA1A6A46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BD70C6-0008-43A6-974E-0527868C5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3C82970-E573-429B-9E00-38E9CA91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697561-9BE6-48FF-88CE-BDF184956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0AE787D-BAED-4C7E-BF34-CA4BEC89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FA8FCD-E6B3-4E88-95D2-3984868B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76E357-EF38-4079-9894-50FBE0C6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70944B-B6AB-4219-A4ED-5A97A7C85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506388-F156-4305-8911-37083AA4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E08D62-BFF8-42CD-AF09-AB43944D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81268B-BDCC-4E9B-96AE-93FD620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B60F61-41CE-4413-B1F6-F748DD15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E0D3F7-24F6-4DE6-9A4C-AD96DBC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208722-FDF3-4D2D-B806-B20655FA9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34FD841-5234-40CC-8EA9-6145DD2D2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CFC453-9130-4629-A00E-1D798EB0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280CFE-15AF-442D-86B4-2713F0A1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90A288-F6AF-4B65-9D23-63CE9527A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19294-3F99-4B8B-9306-CE5DC0D3A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0689E2-98A0-4575-87DD-E1931E264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1BE07E-1C1E-449B-A1E2-2889700F8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3122244-F6FF-48D2-8985-52604D64F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9C06057-85A2-44C1-B08C-8E4B74D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BFEB1E2-D502-4EF4-84A1-1BC26B3AA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B82885-0B81-4F88-A2D7-04DDC3AB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7A5C78-88A3-46F9-9A92-0C9F92888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F9B861-969B-41AB-A9B2-49C65ABE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8C03082-F323-4974-89DD-19ECE36D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E83551A-9864-47FE-A22F-449B16B7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65C387-5EF3-46A4-A6F0-8EEA2FB3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65985C-8DB3-4FB9-B6EB-12B352DE2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069B31-0172-44A4-8703-99BB8CE73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E25BE8-7CE3-4955-9A47-68663583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A36428-1152-4784-9BBD-0B4D6F184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F09430-7C11-4939-94EF-B872F7BFC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8A9131-E4ED-4693-9A6F-AAF96511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50428BC-5D48-4B3D-835B-7F63BBE6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4FC4B5-0F0D-4E3C-A401-D44E02BBC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8BA05A-D343-4E1B-873E-5A6D331BF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50DE8F-1311-483F-A6B6-A190745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846C1CD-5088-4847-9172-4BC69855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BDE060-53D1-4B08-80BE-C327C4FC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11680-BC6F-4DEB-A538-E475429E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0627E8-8ADA-4221-A140-5EC8CE51A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126B5C2-6944-4222-9AA4-8B3B9AB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8074-32E1-4835-B6A3-36DBE84A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A44D-09D5-49A9-9B27-551CCA78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“Terraform is an open-source </a:t>
            </a:r>
            <a:r>
              <a:rPr lang="en-US" sz="2400" b="1" dirty="0"/>
              <a:t>infrastructure as code </a:t>
            </a:r>
            <a:r>
              <a:rPr lang="en-US" dirty="0"/>
              <a:t>software tool that provides a consistent </a:t>
            </a:r>
            <a:r>
              <a:rPr lang="en-US" sz="2400" b="1" dirty="0"/>
              <a:t>CLI</a:t>
            </a:r>
            <a:r>
              <a:rPr lang="en-US" dirty="0"/>
              <a:t> workflow to </a:t>
            </a:r>
            <a:r>
              <a:rPr lang="en-US" sz="2400" b="1" dirty="0"/>
              <a:t>manage hundreds of cloud services</a:t>
            </a:r>
            <a:r>
              <a:rPr lang="en-US" dirty="0"/>
              <a:t>. Terraform codifies cloud APIs into </a:t>
            </a:r>
            <a:r>
              <a:rPr lang="en-US" sz="2400" b="1" dirty="0"/>
              <a:t>declarative configuration files</a:t>
            </a:r>
            <a:r>
              <a:rPr lang="en-US" dirty="0"/>
              <a:t>.” – Terraform Website</a:t>
            </a:r>
          </a:p>
        </p:txBody>
      </p:sp>
    </p:spTree>
    <p:extLst>
      <p:ext uri="{BB962C8B-B14F-4D97-AF65-F5344CB8AC3E}">
        <p14:creationId xmlns:p14="http://schemas.microsoft.com/office/powerpoint/2010/main" val="283232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EBA1-AC71-4430-BD77-88718229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DA9D-0800-40DE-BDAB-AAD2BDB3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06358"/>
          </a:xfrm>
        </p:spPr>
        <p:txBody>
          <a:bodyPr>
            <a:normAutofit fontScale="55000" lnSpcReduction="20000"/>
          </a:bodyPr>
          <a:lstStyle/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Code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Written documentation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Build reusable block, abstract away complex concepts</a:t>
            </a:r>
          </a:p>
          <a:p>
            <a:pPr marL="342900">
              <a:spcAft>
                <a:spcPts val="0"/>
              </a:spcAft>
            </a:pPr>
            <a:endParaRPr lang="en-US" sz="2900" dirty="0"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alibri" panose="020F0502020204030204" pitchFamily="34" charset="0"/>
              </a:rPr>
              <a:t>Source Control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History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Go back to previous version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Collaborate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Change log</a:t>
            </a:r>
          </a:p>
          <a:p>
            <a:pPr marL="57150" indent="0">
              <a:spcAft>
                <a:spcPts val="0"/>
              </a:spcAft>
              <a:buNone/>
            </a:pP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err="1">
                <a:effectLst/>
                <a:latin typeface="Calibri" panose="020F0502020204030204" pitchFamily="34" charset="0"/>
              </a:rPr>
              <a:t>AutomatIon</a:t>
            </a: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Less error prone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Quicker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R</a:t>
            </a:r>
            <a:r>
              <a:rPr lang="en-US" sz="2900" dirty="0">
                <a:effectLst/>
                <a:latin typeface="Calibri" panose="020F0502020204030204" pitchFamily="34" charset="0"/>
              </a:rPr>
              <a:t>epeatable</a:t>
            </a:r>
          </a:p>
          <a:p>
            <a:pPr marL="342900">
              <a:spcAft>
                <a:spcPts val="0"/>
              </a:spcAft>
            </a:pPr>
            <a:endParaRPr lang="en-US" sz="2900" dirty="0">
              <a:latin typeface="Calibri" panose="020F0502020204030204" pitchFamily="34" charset="0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Have everything in case it's destroyed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Don’t have to worry as much about backups</a:t>
            </a:r>
          </a:p>
          <a:p>
            <a:pPr marL="342900">
              <a:spcAft>
                <a:spcPts val="0"/>
              </a:spcAft>
            </a:pP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Possible because of virtualization and cloud advancements. </a:t>
            </a: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Enabled cloud-native workflows like creating new infrastructure for each deployment.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59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0FFA-2BE4-4A95-AB7A-D6925744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 vs...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EC21-F3C6-49A0-90EB-F1CFE7AF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 (ARM) or AWS CloudFormation Templates– Terraform is easier syntax to read and write</a:t>
            </a:r>
          </a:p>
          <a:p>
            <a:r>
              <a:rPr lang="en-US" dirty="0"/>
              <a:t>PowerShell or other scripts – Terraform is a declarative, desired state syntax and only applies changes that are needed.</a:t>
            </a:r>
          </a:p>
          <a:p>
            <a:r>
              <a:rPr lang="en-US" dirty="0"/>
              <a:t>Bicep – Terraform supports multiple cloud and other providers</a:t>
            </a:r>
          </a:p>
          <a:p>
            <a:r>
              <a:rPr lang="en-US" dirty="0" err="1"/>
              <a:t>Pulumi</a:t>
            </a:r>
            <a:r>
              <a:rPr lang="en-US" dirty="0"/>
              <a:t> – Terraform is a configuration language that provides easier onramp for non-developers.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4F38-65E3-4699-8F7E-F62DC60B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E0D1-4C9A-4861-8155-28468B51B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3D44-C2E6-4EEF-A205-F9B6E94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Learn More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C50E-CA01-4B84-8B96-737F44FC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Pluralsight</a:t>
            </a:r>
          </a:p>
          <a:p>
            <a:r>
              <a:rPr lang="en-US" dirty="0"/>
              <a:t>Terraform website - </a:t>
            </a:r>
            <a:r>
              <a:rPr lang="en-US" dirty="0">
                <a:hlinkClick r:id="rId2"/>
              </a:rPr>
              <a:t>https://terraform.io</a:t>
            </a:r>
            <a:endParaRPr lang="en-US" dirty="0"/>
          </a:p>
          <a:p>
            <a:r>
              <a:rPr lang="en-US" dirty="0">
                <a:hlinkClick r:id="rId3"/>
              </a:rPr>
              <a:t>https://learn.hashicorp.com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and Slides - https://bit.ly/jaketerraform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388</TotalTime>
  <Words>216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Introduction to Terraform</vt:lpstr>
      <vt:lpstr>WHAT?</vt:lpstr>
      <vt:lpstr>Why Infrastructure as code?</vt:lpstr>
      <vt:lpstr>Why Terraform vs...</vt:lpstr>
      <vt:lpstr>Demo</vt:lpstr>
      <vt:lpstr>Resources to Learn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Terraform</dc:title>
  <dc:creator>Jacob Adams</dc:creator>
  <cp:lastModifiedBy>Jacob Adams</cp:lastModifiedBy>
  <cp:revision>10</cp:revision>
  <dcterms:created xsi:type="dcterms:W3CDTF">2021-11-11T03:29:02Z</dcterms:created>
  <dcterms:modified xsi:type="dcterms:W3CDTF">2021-11-12T17:50:24Z</dcterms:modified>
</cp:coreProperties>
</file>