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91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73" r:id="rId11"/>
    <p:sldId id="263" r:id="rId12"/>
    <p:sldId id="264" r:id="rId13"/>
    <p:sldId id="293" r:id="rId14"/>
    <p:sldId id="267" r:id="rId15"/>
    <p:sldId id="265" r:id="rId16"/>
    <p:sldId id="266" r:id="rId17"/>
    <p:sldId id="268" r:id="rId18"/>
    <p:sldId id="288" r:id="rId19"/>
    <p:sldId id="292" r:id="rId20"/>
    <p:sldId id="270" r:id="rId21"/>
    <p:sldId id="271" r:id="rId22"/>
    <p:sldId id="280" r:id="rId23"/>
    <p:sldId id="290" r:id="rId24"/>
    <p:sldId id="28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6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08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3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8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7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49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1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5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8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1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0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1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tsforvs2012" TargetMode="External"/><Relationship Id="rId2" Type="http://schemas.openxmlformats.org/officeDocument/2006/relationships/hyperlink" Target="https://visualstudiogallery.msdn.microsoft.com/fa041d2d-5d77-494b-b0ba-8b4550792b4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bit.ly/vs2013update3" TargetMode="External"/><Relationship Id="rId4" Type="http://schemas.openxmlformats.org/officeDocument/2006/relationships/hyperlink" Target="http://www.microsoft.com/en-us/download/details.aspx?id=4372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Beyond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</a:t>
            </a:r>
            <a:r>
              <a:rPr lang="en-US" dirty="0" err="1" smtClean="0"/>
              <a:t>adams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2241551"/>
            <a:ext cx="3073178" cy="3017520"/>
          </a:xfrm>
        </p:spPr>
        <p:txBody>
          <a:bodyPr>
            <a:normAutofit/>
          </a:bodyPr>
          <a:lstStyle/>
          <a:p>
            <a:r>
              <a:rPr lang="en-US" sz="2400" dirty="0"/>
              <a:t>Because </a:t>
            </a:r>
            <a:r>
              <a:rPr lang="en-US" sz="2400" dirty="0" smtClean="0"/>
              <a:t>sometimes </a:t>
            </a:r>
            <a:r>
              <a:rPr lang="en-US" sz="2400" dirty="0"/>
              <a:t>a few enhancements can make a big difference….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1967" y="5644712"/>
            <a:ext cx="4401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Alex Rodriguez  and Lance Armstrong with </a:t>
            </a:r>
            <a:r>
              <a:rPr lang="en-US" sz="1200" dirty="0"/>
              <a:t>the aid of syntactic sugar</a:t>
            </a:r>
          </a:p>
        </p:txBody>
      </p:sp>
      <p:pic>
        <p:nvPicPr>
          <p:cNvPr id="1026" name="Picture 2" descr="http://postfiles15.naver.net/20091107_270/realslayer_1257528500501EWY2Q_jpg/alex-rodriguez-trophy_realslayer.jpg?type=w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818" y="1836547"/>
            <a:ext cx="2297401" cy="370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20" y="1836547"/>
            <a:ext cx="2315080" cy="370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59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s://begood.good.com/resources/goodtech_static/2023/bigstock-getting-started-colorful-mot-289142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1845734"/>
            <a:ext cx="6242345" cy="416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8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19456" lvl="1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smtClean="0"/>
              <a:t>1.0 Tools for </a:t>
            </a:r>
            <a:r>
              <a:rPr lang="en-US" dirty="0" smtClean="0"/>
              <a:t>Visual </a:t>
            </a:r>
            <a:r>
              <a:rPr lang="en-US" dirty="0"/>
              <a:t>Studio 2012 </a:t>
            </a:r>
            <a:endParaRPr lang="en-US" dirty="0" smtClean="0"/>
          </a:p>
          <a:p>
            <a:pPr marL="219456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visualstudiogallery.msdn.microsoft.com/fa041d2d-5d77-494b-b0ba-8b4550792b4d</a:t>
            </a:r>
            <a:endParaRPr lang="en-US" dirty="0" smtClean="0"/>
          </a:p>
          <a:p>
            <a:pPr marL="219456" lvl="1" indent="0">
              <a:buNone/>
            </a:pPr>
            <a:r>
              <a:rPr lang="en-US" dirty="0" smtClean="0">
                <a:hlinkClick r:id="rId3"/>
              </a:rPr>
              <a:t>http://bit.ly/tsforvs2012</a:t>
            </a:r>
            <a:r>
              <a:rPr lang="en-US" dirty="0" smtClean="0"/>
              <a:t>  </a:t>
            </a:r>
          </a:p>
          <a:p>
            <a:pPr marL="219456" lvl="1" indent="0">
              <a:buNone/>
            </a:pPr>
            <a:endParaRPr lang="en-US" dirty="0"/>
          </a:p>
          <a:p>
            <a:pPr marL="219456" lvl="1" indent="0">
              <a:buNone/>
            </a:pPr>
            <a:r>
              <a:rPr lang="en-US" dirty="0" smtClean="0"/>
              <a:t>Visual Studio 2013 Update 3 (Update 2 works too)</a:t>
            </a:r>
            <a:endParaRPr lang="en-US" dirty="0" smtClean="0"/>
          </a:p>
          <a:p>
            <a:pPr marL="219456" lvl="1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www.microsoft.com/en-us/download/details.aspx?id=43721</a:t>
            </a:r>
            <a:r>
              <a:rPr lang="en-US" dirty="0" smtClean="0"/>
              <a:t> </a:t>
            </a:r>
          </a:p>
          <a:p>
            <a:pPr marL="219456" lvl="1" indent="0">
              <a:buNone/>
            </a:pPr>
            <a:r>
              <a:rPr lang="en-US" dirty="0" smtClean="0">
                <a:hlinkClick r:id="rId5"/>
              </a:rPr>
              <a:t>http://bit.ly/vs2013update3</a:t>
            </a:r>
            <a:r>
              <a:rPr lang="en-US" dirty="0" smtClean="0"/>
              <a:t> </a:t>
            </a:r>
          </a:p>
          <a:p>
            <a:pPr marL="219456" lvl="1" indent="0">
              <a:buNone/>
            </a:pPr>
            <a:endParaRPr lang="en-US" dirty="0" smtClean="0"/>
          </a:p>
          <a:p>
            <a:pPr marL="219456" lvl="1" indent="0">
              <a:buNone/>
            </a:pPr>
            <a:endParaRPr lang="en-US" dirty="0"/>
          </a:p>
          <a:p>
            <a:pPr marL="219456" lvl="1" indent="0">
              <a:buNone/>
            </a:pPr>
            <a:r>
              <a:rPr lang="en-US" dirty="0" smtClean="0"/>
              <a:t>Features</a:t>
            </a:r>
          </a:p>
          <a:p>
            <a:pPr marL="562356" lvl="1" indent="-342900">
              <a:buFont typeface="+mj-lt"/>
              <a:buAutoNum type="alphaLcParenR"/>
            </a:pPr>
            <a:r>
              <a:rPr lang="en-US" dirty="0" err="1"/>
              <a:t>TypeScript</a:t>
            </a:r>
            <a:r>
              <a:rPr lang="en-US" dirty="0"/>
              <a:t> file </a:t>
            </a:r>
            <a:r>
              <a:rPr lang="en-US" dirty="0" smtClean="0"/>
              <a:t>type</a:t>
            </a:r>
          </a:p>
          <a:p>
            <a:pPr marL="562356" lvl="1" indent="-342900">
              <a:buFont typeface="+mj-lt"/>
              <a:buAutoNum type="alphaLcParenR"/>
            </a:pPr>
            <a:r>
              <a:rPr lang="en-US" dirty="0" smtClean="0"/>
              <a:t>Syntax highlighting</a:t>
            </a:r>
            <a:endParaRPr lang="en-US" dirty="0"/>
          </a:p>
          <a:p>
            <a:pPr marL="562356" lvl="1" indent="-342900">
              <a:buFont typeface="+mj-lt"/>
              <a:buAutoNum type="alphaLcParenR"/>
            </a:pPr>
            <a:r>
              <a:rPr lang="en-US" dirty="0" err="1" smtClean="0"/>
              <a:t>TypeScript</a:t>
            </a:r>
            <a:r>
              <a:rPr lang="en-US" dirty="0" smtClean="0"/>
              <a:t> compiler </a:t>
            </a:r>
          </a:p>
          <a:p>
            <a:pPr marL="562356" lvl="1" indent="-342900">
              <a:buFont typeface="+mj-lt"/>
              <a:buAutoNum type="alphaLcParenR"/>
            </a:pPr>
            <a:r>
              <a:rPr lang="en-US" dirty="0" smtClean="0"/>
              <a:t>tsc.exe</a:t>
            </a:r>
          </a:p>
          <a:p>
            <a:pPr marL="562356" lvl="1" indent="-342900">
              <a:buFont typeface="+mj-lt"/>
              <a:buAutoNum type="alphaLcParenR"/>
            </a:pPr>
            <a:r>
              <a:rPr lang="en-US" dirty="0" smtClean="0"/>
              <a:t>Visual </a:t>
            </a:r>
            <a:r>
              <a:rPr lang="en-US" dirty="0"/>
              <a:t>Studio compilation options</a:t>
            </a:r>
          </a:p>
          <a:p>
            <a:pPr marL="219456" lvl="1" indent="0">
              <a:buNone/>
            </a:pPr>
            <a:endParaRPr lang="en-US" dirty="0" smtClean="0"/>
          </a:p>
          <a:p>
            <a:pPr marL="219456" lvl="1" indent="0">
              <a:buNone/>
            </a:pPr>
            <a:endParaRPr lang="en-US" dirty="0" smtClean="0"/>
          </a:p>
          <a:p>
            <a:pPr marL="562356" lvl="1" indent="-342900">
              <a:buFont typeface="+mj-lt"/>
              <a:buAutoNum type="alphaLcParenR"/>
            </a:pPr>
            <a:endParaRPr lang="en-US" dirty="0" smtClean="0"/>
          </a:p>
          <a:p>
            <a:pPr marL="562356" lvl="1" indent="-342900">
              <a:buFont typeface="+mj-lt"/>
              <a:buAutoNum type="alphaLcParenR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://i1.minus.com/ibcFAGQMhbDGe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281" y="1809291"/>
            <a:ext cx="1117586" cy="11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1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Web 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Extra </a:t>
            </a:r>
            <a:r>
              <a:rPr lang="en-US" dirty="0" err="1" smtClean="0"/>
              <a:t>TypeScript</a:t>
            </a:r>
            <a:r>
              <a:rPr lang="en-US" dirty="0" smtClean="0"/>
              <a:t> Features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Side by Side Preview Pane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err="1"/>
              <a:t>TSLint</a:t>
            </a:r>
            <a:r>
              <a:rPr lang="en-US" dirty="0"/>
              <a:t> Support and </a:t>
            </a:r>
            <a:r>
              <a:rPr lang="en-US" dirty="0" smtClean="0"/>
              <a:t>Setting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Compile on Build / Compile on Save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</p:txBody>
      </p:sp>
      <p:pic>
        <p:nvPicPr>
          <p:cNvPr id="4" name="Picture 2" descr="C:\Users\adamsjl\Desktop\webessentials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29" y="1856353"/>
            <a:ext cx="11049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4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Bundle Transformer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–g typescript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n-US" dirty="0" err="1" smtClean="0"/>
              <a:t>somescript.ts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C:\Users\adamsjl\Desktop\mac_osx_nodejs_install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69" y="261974"/>
            <a:ext cx="1985591" cy="125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0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WebStorm</a:t>
            </a:r>
            <a:r>
              <a:rPr lang="en-US" dirty="0" smtClean="0"/>
              <a:t> 6+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Sublime Text / </a:t>
            </a:r>
            <a:r>
              <a:rPr lang="en-US" dirty="0" err="1" smtClean="0"/>
              <a:t>TextMate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Vim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Emacs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encrypted-tbn2.gstatic.com/images?q=tbn:ANd9GcSJ8P1cacSfzFlHZqmkbAPOLWjgSN7zLhuxFn14gAeQI4pqaJsx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841" y="4665626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Qww--eBXqSUKRmph7U64teL-8e817lb3u81GjN-di8X7H5Q7naQ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97" y="4665626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5/5f/Emacs-logo.svg/270px-Emacs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85" y="4665626"/>
            <a:ext cx="1208842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0.gstatic.com/images?q=tbn:ANd9GcRpnbuB5crvj_HgFcRRwKS2b2qZKos4YQ9Zb4rh6HbiUBu4tTxDZ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53" y="4665626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180" y="937141"/>
            <a:ext cx="4846641" cy="3209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en-US" dirty="0" smtClean="0"/>
              <a:t>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en-US" dirty="0" smtClean="0"/>
              <a:t>onstructor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dirty="0" smtClean="0"/>
              <a:t>xtends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mplements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mports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trike="sngStrike" smtClean="0"/>
              <a:t>module </a:t>
            </a:r>
            <a:r>
              <a:rPr lang="en-US" smtClean="0"/>
              <a:t>  require</a:t>
            </a:r>
            <a:endParaRPr lang="en-US" strike="sngStrik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private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… , =&gt;,  &lt; &gt; ,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Typing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Jake Adams</a:t>
            </a:r>
          </a:p>
          <a:p>
            <a:r>
              <a:rPr lang="en-US" dirty="0" smtClean="0"/>
              <a:t>Software Architect</a:t>
            </a:r>
            <a:endParaRPr lang="en-US" dirty="0" smtClean="0"/>
          </a:p>
          <a:p>
            <a:r>
              <a:rPr lang="en-US" dirty="0" smtClean="0"/>
              <a:t>Thompson Coburn LLP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b="1" dirty="0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@gmail.com</a:t>
            </a:r>
          </a:p>
          <a:p>
            <a:r>
              <a:rPr lang="en-US" dirty="0" smtClean="0"/>
              <a:t>Twitter: @</a:t>
            </a:r>
            <a:r>
              <a:rPr lang="en-US" b="1" dirty="0" err="1" smtClean="0">
                <a:solidFill>
                  <a:schemeClr val="tx1"/>
                </a:solidFill>
              </a:rPr>
              <a:t>jacobladams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/>
              <a:t>geekswithblogs.com/</a:t>
            </a:r>
            <a:r>
              <a:rPr lang="en-US" b="1" dirty="0" err="1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github.com/</a:t>
            </a:r>
            <a:r>
              <a:rPr lang="en-US" b="1" dirty="0" err="1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Bit.ly bundle of </a:t>
            </a:r>
            <a:r>
              <a:rPr lang="en-US" dirty="0"/>
              <a:t>l</a:t>
            </a:r>
            <a:r>
              <a:rPr lang="en-US" dirty="0" smtClean="0"/>
              <a:t>inks for this presentation - </a:t>
            </a:r>
            <a:r>
              <a:rPr lang="en-US" b="1" dirty="0">
                <a:solidFill>
                  <a:schemeClr val="tx1"/>
                </a:solidFill>
              </a:rPr>
              <a:t>http://</a:t>
            </a:r>
            <a:r>
              <a:rPr lang="en-US" b="1" dirty="0" smtClean="0">
                <a:solidFill>
                  <a:schemeClr val="tx1"/>
                </a:solidFill>
              </a:rPr>
              <a:t>bit.ly/jaketypescript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4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pPr marL="0" indent="0">
              <a:buNone/>
            </a:pPr>
            <a:r>
              <a:rPr lang="en-US" strike="sngStrike" dirty="0" err="1"/>
              <a:t>b</a:t>
            </a:r>
            <a:r>
              <a:rPr lang="en-US" strike="sngStrike" dirty="0" err="1" smtClean="0"/>
              <a:t>ool</a:t>
            </a:r>
            <a:r>
              <a:rPr lang="en-US" strike="sngStrike" dirty="0" smtClean="0"/>
              <a:t> </a:t>
            </a:r>
            <a:r>
              <a:rPr lang="en-US" dirty="0" err="1" smtClean="0"/>
              <a:t>boolean</a:t>
            </a:r>
            <a:endParaRPr lang="en-US" strike="sngStrike" dirty="0" smtClean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rray</a:t>
            </a:r>
          </a:p>
          <a:p>
            <a:pPr marL="0" indent="0">
              <a:buNone/>
            </a:pPr>
            <a:r>
              <a:rPr lang="en-US" dirty="0" err="1" smtClean="0"/>
              <a:t>enum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Null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ndefined</a:t>
            </a:r>
          </a:p>
          <a:p>
            <a:pPr marL="0" indent="0">
              <a:buNone/>
            </a:pPr>
            <a:r>
              <a:rPr lang="en-US" dirty="0" smtClean="0"/>
              <a:t>void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number1 = 1;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number2: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number3: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number3 = 3;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number4;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//any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number4 = 4;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multiply(x, y) {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any,any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 number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* y;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Basic</a:t>
            </a:r>
            <a:endParaRPr lang="en-US" b="1" dirty="0"/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a: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b: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r>
              <a:rPr lang="en-US" b="1" dirty="0" smtClean="0"/>
              <a:t>Default Values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a: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b: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2 )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b="1" dirty="0" smtClean="0"/>
              <a:t>Optional Parameters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a: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2, c?: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b="1" dirty="0" smtClean="0"/>
              <a:t>Rest Parameters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…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listOfNumbers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[] 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89" y="262523"/>
            <a:ext cx="3981674" cy="39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Contact, Links,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Jake Adams</a:t>
            </a:r>
            <a:endParaRPr lang="en-US" sz="2800" dirty="0"/>
          </a:p>
          <a:p>
            <a:r>
              <a:rPr lang="en-US" sz="2800" dirty="0" smtClean="0"/>
              <a:t>Email</a:t>
            </a:r>
            <a:r>
              <a:rPr lang="en-US" sz="2800" dirty="0"/>
              <a:t>: </a:t>
            </a:r>
            <a:r>
              <a:rPr lang="en-US" sz="2800" b="1" dirty="0">
                <a:solidFill>
                  <a:schemeClr val="tx1"/>
                </a:solidFill>
              </a:rPr>
              <a:t>jacobladams</a:t>
            </a:r>
            <a:r>
              <a:rPr lang="en-US" sz="2800" dirty="0"/>
              <a:t>@gmail.com</a:t>
            </a:r>
          </a:p>
          <a:p>
            <a:r>
              <a:rPr lang="en-US" sz="2800" dirty="0"/>
              <a:t>Twitter: @</a:t>
            </a:r>
            <a:r>
              <a:rPr lang="en-US" sz="2800" b="1" dirty="0" err="1">
                <a:solidFill>
                  <a:schemeClr val="tx1"/>
                </a:solidFill>
              </a:rPr>
              <a:t>jacobladams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dirty="0"/>
              <a:t>geekswithblogs.com/</a:t>
            </a:r>
            <a:r>
              <a:rPr lang="en-US" sz="2800" b="1" dirty="0" err="1">
                <a:solidFill>
                  <a:schemeClr val="tx1"/>
                </a:solidFill>
              </a:rPr>
              <a:t>jacobladams</a:t>
            </a:r>
            <a:r>
              <a:rPr lang="en-US" sz="2800" dirty="0"/>
              <a:t> </a:t>
            </a:r>
          </a:p>
          <a:p>
            <a:r>
              <a:rPr lang="en-US" sz="2800" dirty="0"/>
              <a:t>github.com/</a:t>
            </a:r>
            <a:r>
              <a:rPr lang="en-US" sz="2800" b="1" dirty="0" err="1">
                <a:solidFill>
                  <a:schemeClr val="tx1"/>
                </a:solidFill>
              </a:rPr>
              <a:t>jacobladams</a:t>
            </a:r>
            <a:r>
              <a:rPr lang="en-US" sz="2800" dirty="0"/>
              <a:t>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Bit.ly b</a:t>
            </a:r>
            <a:r>
              <a:rPr lang="en-US" sz="2800" dirty="0" smtClean="0"/>
              <a:t>undle </a:t>
            </a:r>
            <a:r>
              <a:rPr lang="en-US" sz="2800" dirty="0"/>
              <a:t>- </a:t>
            </a:r>
            <a:r>
              <a:rPr lang="en-US" sz="2800" b="1" dirty="0">
                <a:solidFill>
                  <a:schemeClr val="tx1"/>
                </a:solidFill>
              </a:rPr>
              <a:t>http://bit.ly/jaketypescript 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6054317" cy="4023360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en-US" dirty="0" smtClean="0"/>
              <a:t>lets you write JavaScript the way you really want to.</a:t>
            </a:r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</a:t>
            </a:r>
          </a:p>
          <a:p>
            <a:r>
              <a:rPr lang="en-US" dirty="0"/>
              <a:t>Any browser. Any host. Any OS. Open Source.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6877276" y="2527378"/>
            <a:ext cx="451821" cy="380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7329098" y="2579150"/>
            <a:ext cx="16220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Cool, important part</a:t>
            </a:r>
          </a:p>
        </p:txBody>
      </p:sp>
      <p:sp>
        <p:nvSpPr>
          <p:cNvPr id="10" name="Right Arrow 9"/>
          <p:cNvSpPr/>
          <p:nvPr/>
        </p:nvSpPr>
        <p:spPr>
          <a:xfrm rot="10800000">
            <a:off x="6837791" y="1859249"/>
            <a:ext cx="451821" cy="38054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7333867" y="1940526"/>
            <a:ext cx="13082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Marketing Hype</a:t>
            </a:r>
          </a:p>
        </p:txBody>
      </p:sp>
      <p:sp>
        <p:nvSpPr>
          <p:cNvPr id="12" name="Right Arrow 11"/>
          <p:cNvSpPr/>
          <p:nvPr/>
        </p:nvSpPr>
        <p:spPr>
          <a:xfrm rot="10800000">
            <a:off x="5828553" y="3317395"/>
            <a:ext cx="451821" cy="38054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6324629" y="3369166"/>
            <a:ext cx="13082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Marketing Hype</a:t>
            </a:r>
          </a:p>
        </p:txBody>
      </p:sp>
    </p:spTree>
    <p:extLst>
      <p:ext uri="{BB962C8B-B14F-4D97-AF65-F5344CB8AC3E}">
        <p14:creationId xmlns:p14="http://schemas.microsoft.com/office/powerpoint/2010/main" val="6577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with a little bit extra added to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97" y="947006"/>
            <a:ext cx="3005418" cy="41364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6773" y="5098810"/>
            <a:ext cx="21017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TypeScript</a:t>
            </a:r>
            <a:r>
              <a:rPr lang="en-US" sz="1350" dirty="0"/>
              <a:t> run </a:t>
            </a:r>
            <a:r>
              <a:rPr lang="en-US" sz="1350" dirty="0" err="1"/>
              <a:t>Bartertown</a:t>
            </a:r>
            <a:r>
              <a:rPr lang="en-US" sz="135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51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98446"/>
            <a:ext cx="7543800" cy="738244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268" y="2244168"/>
            <a:ext cx="4376467" cy="301751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IDeveloper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email: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IDeveloper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lastName: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email: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getFullName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2136" y="2241552"/>
            <a:ext cx="4003862" cy="34162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 = 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email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.email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email;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Developer.prototype.getFullName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  <a:endParaRPr lang="en-US" sz="1100" dirty="0"/>
          </a:p>
        </p:txBody>
      </p:sp>
      <p:sp>
        <p:nvSpPr>
          <p:cNvPr id="5" name="Right Arrow 4"/>
          <p:cNvSpPr/>
          <p:nvPr/>
        </p:nvSpPr>
        <p:spPr>
          <a:xfrm>
            <a:off x="3761816" y="3076015"/>
            <a:ext cx="1093557" cy="1311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3888580" y="3510553"/>
            <a:ext cx="9214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TypeScript</a:t>
            </a:r>
            <a:endParaRPr lang="en-US" sz="1350" dirty="0"/>
          </a:p>
          <a:p>
            <a:r>
              <a:rPr lang="en-US" sz="1350" dirty="0"/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40971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Lightning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=== Happiness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Superset of JavaScript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Can use as much or as little as you want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Provides proposed </a:t>
            </a:r>
            <a:r>
              <a:rPr lang="en-US" dirty="0" err="1" smtClean="0"/>
              <a:t>EcmaScript</a:t>
            </a:r>
            <a:r>
              <a:rPr lang="en-US" dirty="0" smtClean="0"/>
              <a:t> 6 functionality today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Classes, Modules, Arrow Functions, Rest Parameters, Default 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Writes JavaScript that is probably better than what you would write yourself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Cleaner, easier to read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Created by Anders </a:t>
            </a:r>
            <a:r>
              <a:rPr lang="en-US" dirty="0" smtClean="0"/>
              <a:t>Hejlsberg (of C#, Delphi, and Turbo Pascal fame)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Open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Uses Jake as its build system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736" y="286604"/>
            <a:ext cx="1920045" cy="20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9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!== Happiness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Still has the same limitations and pitfalls of JavaScript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Only </a:t>
            </a:r>
            <a:r>
              <a:rPr lang="en-US" dirty="0" smtClean="0"/>
              <a:t>Available in Visual Studio 2012 &amp; </a:t>
            </a:r>
            <a:r>
              <a:rPr lang="en-US" dirty="0" smtClean="0"/>
              <a:t>2013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Still in Beta (0.9.1.1 as of this presentation)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</a:t>
            </a:r>
            <a:r>
              <a:rPr lang="en-US" dirty="0" err="1"/>
              <a:t>JSHint</a:t>
            </a:r>
            <a:r>
              <a:rPr lang="en-US" dirty="0"/>
              <a:t>/</a:t>
            </a:r>
            <a:r>
              <a:rPr lang="en-US" dirty="0" err="1"/>
              <a:t>JSLint</a:t>
            </a:r>
            <a:r>
              <a:rPr lang="en-US" dirty="0"/>
              <a:t> type tooling yet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Limited tooling outside of Visual Studio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It’s in a presentation that I’m giving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92" y="2397415"/>
            <a:ext cx="3148862" cy="333855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60156" y="2929180"/>
            <a:ext cx="4602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60156" y="3373465"/>
            <a:ext cx="3541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0155" y="3838414"/>
            <a:ext cx="4169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192" y="2782914"/>
            <a:ext cx="27527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0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=== 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TypeScript</a:t>
            </a:r>
            <a:r>
              <a:rPr lang="en-US" dirty="0" smtClean="0"/>
              <a:t> adds static typing and </a:t>
            </a:r>
            <a:r>
              <a:rPr lang="en-US" dirty="0" err="1" smtClean="0"/>
              <a:t>OO</a:t>
            </a:r>
            <a:r>
              <a:rPr lang="en-US" dirty="0" smtClean="0"/>
              <a:t> principles to JavaScript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TypeScript</a:t>
            </a:r>
            <a:r>
              <a:rPr lang="en-US" dirty="0" smtClean="0"/>
              <a:t> builds abstractions over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6587</TotalTime>
  <Words>664</Words>
  <Application>Microsoft Office PowerPoint</Application>
  <PresentationFormat>On-screen Show (4:3)</PresentationFormat>
  <Paragraphs>181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Retrospect</vt:lpstr>
      <vt:lpstr>TypeScript: Beyond JavaScript</vt:lpstr>
      <vt:lpstr>About Me </vt:lpstr>
      <vt:lpstr>What is TypeScript?</vt:lpstr>
      <vt:lpstr>What is TypeScript?</vt:lpstr>
      <vt:lpstr>What is TypeScript?</vt:lpstr>
      <vt:lpstr>Lightning Demo</vt:lpstr>
      <vt:lpstr>TypeScript === Happiness</vt:lpstr>
      <vt:lpstr>TypeScript !== Happiness</vt:lpstr>
      <vt:lpstr>TypeScript === undefined</vt:lpstr>
      <vt:lpstr>Why Use TypeScript?</vt:lpstr>
      <vt:lpstr>How Do I Get Started?</vt:lpstr>
      <vt:lpstr>Visual Studio Installation</vt:lpstr>
      <vt:lpstr>Visual Studio Web Essentials</vt:lpstr>
      <vt:lpstr>TypeScript Bundle Transformer</vt:lpstr>
      <vt:lpstr>Node Installation</vt:lpstr>
      <vt:lpstr>Other Editors</vt:lpstr>
      <vt:lpstr>Features</vt:lpstr>
      <vt:lpstr>Keywords</vt:lpstr>
      <vt:lpstr>Static Typing Demo</vt:lpstr>
      <vt:lpstr>Builtin Types</vt:lpstr>
      <vt:lpstr>Implicit Typing</vt:lpstr>
      <vt:lpstr>Typing - Parameters</vt:lpstr>
      <vt:lpstr>Demo</vt:lpstr>
      <vt:lpstr>Contact, Links, &amp;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TypeScript: Beyond JavaScript</dc:title>
  <dc:creator>Jacob Adams</dc:creator>
  <cp:lastModifiedBy>Adams, Jacob L.</cp:lastModifiedBy>
  <cp:revision>81</cp:revision>
  <dcterms:created xsi:type="dcterms:W3CDTF">2013-02-26T00:59:57Z</dcterms:created>
  <dcterms:modified xsi:type="dcterms:W3CDTF">2014-11-03T23:07:41Z</dcterms:modified>
</cp:coreProperties>
</file>