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6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6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280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08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5282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41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5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93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4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6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2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7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3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4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6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9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C307E-BFDF-4D62-B554-0C8B7619B15D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7511" y="2514600"/>
            <a:ext cx="9107101" cy="2262781"/>
          </a:xfrm>
        </p:spPr>
        <p:txBody>
          <a:bodyPr>
            <a:noAutofit/>
          </a:bodyPr>
          <a:lstStyle/>
          <a:p>
            <a:r>
              <a:rPr lang="en-US" dirty="0" smtClean="0"/>
              <a:t>Getting Started with </a:t>
            </a:r>
            <a:r>
              <a:rPr lang="en-US" dirty="0" smtClean="0"/>
              <a:t>AngularJS </a:t>
            </a:r>
            <a:r>
              <a:rPr lang="en-US" dirty="0" smtClean="0"/>
              <a:t>as a </a:t>
            </a:r>
            <a:r>
              <a:rPr lang="en-US" dirty="0" smtClean="0"/>
              <a:t>.</a:t>
            </a:r>
            <a:r>
              <a:rPr lang="en-US" dirty="0" smtClean="0"/>
              <a:t>NET Developer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Jake Adams</a:t>
            </a:r>
          </a:p>
          <a:p>
            <a:r>
              <a:rPr lang="en-US" sz="3600" dirty="0" smtClean="0"/>
              <a:t>@</a:t>
            </a:r>
            <a:r>
              <a:rPr lang="en-US" sz="3600" dirty="0" smtClean="0"/>
              <a:t>jacobladams</a:t>
            </a:r>
          </a:p>
          <a:p>
            <a:r>
              <a:rPr lang="en-US" sz="3600" dirty="0" smtClean="0"/>
              <a:t>Link Bundle http://bit.ly/jakeangular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0646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82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b="1" dirty="0" smtClean="0">
                <a:solidFill>
                  <a:schemeClr val="tx1"/>
                </a:solidFill>
              </a:rPr>
              <a:t>Jake Adams</a:t>
            </a:r>
          </a:p>
          <a:p>
            <a:pPr marL="0" indent="0">
              <a:buNone/>
            </a:pPr>
            <a:r>
              <a:rPr lang="en-US" sz="2200" dirty="0" smtClean="0"/>
              <a:t>Software Architect</a:t>
            </a:r>
          </a:p>
          <a:p>
            <a:pPr marL="0" indent="0">
              <a:buNone/>
            </a:pPr>
            <a:r>
              <a:rPr lang="en-US" sz="2200" dirty="0" smtClean="0"/>
              <a:t>Thompson Coburn LLP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Email: </a:t>
            </a:r>
            <a:r>
              <a:rPr lang="en-US" sz="2200" b="1" dirty="0" smtClean="0">
                <a:solidFill>
                  <a:schemeClr val="tx1"/>
                </a:solidFill>
              </a:rPr>
              <a:t>jacobladams</a:t>
            </a:r>
            <a:r>
              <a:rPr lang="en-US" sz="2200" dirty="0" smtClean="0"/>
              <a:t>@gmail.com</a:t>
            </a:r>
          </a:p>
          <a:p>
            <a:pPr marL="0" indent="0">
              <a:buNone/>
            </a:pPr>
            <a:r>
              <a:rPr lang="en-US" sz="2200" dirty="0" smtClean="0"/>
              <a:t>Twitter: @</a:t>
            </a:r>
            <a:r>
              <a:rPr lang="en-US" sz="2200" b="1" dirty="0" smtClean="0">
                <a:solidFill>
                  <a:schemeClr val="tx1"/>
                </a:solidFill>
              </a:rPr>
              <a:t>jacobladams</a:t>
            </a:r>
          </a:p>
          <a:p>
            <a:pPr marL="0" indent="0">
              <a:buNone/>
            </a:pPr>
            <a:r>
              <a:rPr lang="en-US" sz="2200" dirty="0" smtClean="0"/>
              <a:t>geekswithblogs.com/</a:t>
            </a:r>
            <a:r>
              <a:rPr lang="en-US" sz="2200" b="1" dirty="0" smtClean="0">
                <a:solidFill>
                  <a:schemeClr val="tx1"/>
                </a:solidFill>
              </a:rPr>
              <a:t>jacobladams</a:t>
            </a:r>
            <a:r>
              <a:rPr lang="en-US" sz="2200" dirty="0" smtClean="0"/>
              <a:t> </a:t>
            </a:r>
          </a:p>
          <a:p>
            <a:pPr marL="0" indent="0">
              <a:buNone/>
            </a:pPr>
            <a:r>
              <a:rPr lang="en-US" sz="2200" dirty="0" smtClean="0"/>
              <a:t>github.com/</a:t>
            </a:r>
            <a:r>
              <a:rPr lang="en-US" sz="2200" b="1" dirty="0" smtClean="0">
                <a:solidFill>
                  <a:schemeClr val="tx1"/>
                </a:solidFill>
              </a:rPr>
              <a:t>jacobladams</a:t>
            </a:r>
            <a:r>
              <a:rPr lang="en-US" sz="2200" dirty="0" smtClean="0"/>
              <a:t> </a:t>
            </a:r>
          </a:p>
          <a:p>
            <a:pPr marL="0" indent="0">
              <a:buNone/>
            </a:pPr>
            <a:r>
              <a:rPr lang="en-US" sz="2200" dirty="0" smtClean="0"/>
              <a:t>speakerrate.com/</a:t>
            </a:r>
            <a:r>
              <a:rPr lang="en-US" sz="2200" b="1" dirty="0" smtClean="0">
                <a:solidFill>
                  <a:schemeClr val="tx1"/>
                </a:solidFill>
              </a:rPr>
              <a:t>jacobladams</a:t>
            </a:r>
            <a:r>
              <a:rPr lang="en-US" sz="2200" dirty="0" smtClean="0"/>
              <a:t> 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Bit.ly bundle of links for this presentation - </a:t>
            </a:r>
            <a:r>
              <a:rPr lang="en-US" sz="2200" b="1" dirty="0" smtClean="0">
                <a:solidFill>
                  <a:schemeClr val="tx1"/>
                </a:solidFill>
              </a:rPr>
              <a:t>http://bit.ly/jakeangular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6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AngularJS (add image)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978" y="1988634"/>
            <a:ext cx="9788642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JavaScript MVW (</a:t>
            </a:r>
            <a:r>
              <a:rPr lang="en-US" sz="3200" dirty="0" smtClean="0"/>
              <a:t>Model–View-Whatever</a:t>
            </a:r>
            <a:r>
              <a:rPr lang="en-US" sz="3200" dirty="0" smtClean="0"/>
              <a:t>) framework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HTML enhanced for web </a:t>
            </a:r>
            <a:r>
              <a:rPr lang="en-US" sz="3200" dirty="0" smtClean="0"/>
              <a:t>apps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Framework for building web applications in JavaScript and HTML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292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(Hello world image)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67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Angular is a:</a:t>
            </a:r>
            <a:r>
              <a:rPr lang="en-US" sz="2600" dirty="0" smtClean="0"/>
              <a:t> </a:t>
            </a:r>
          </a:p>
          <a:p>
            <a:pPr marL="400050" lvl="1" indent="0">
              <a:buNone/>
            </a:pPr>
            <a:r>
              <a:rPr lang="en-US" sz="2600" dirty="0" smtClean="0"/>
              <a:t>Client Side</a:t>
            </a:r>
          </a:p>
          <a:p>
            <a:pPr marL="400050" lvl="1" indent="0">
              <a:buNone/>
            </a:pPr>
            <a:r>
              <a:rPr lang="en-US" sz="2600" dirty="0" smtClean="0"/>
              <a:t>JavaScript</a:t>
            </a:r>
          </a:p>
          <a:p>
            <a:pPr marL="400050" lvl="1" indent="0">
              <a:buNone/>
            </a:pPr>
            <a:r>
              <a:rPr lang="en-US" sz="2600" dirty="0" smtClean="0"/>
              <a:t>Framework</a:t>
            </a:r>
          </a:p>
          <a:p>
            <a:pPr marL="400050" lvl="1" indent="0">
              <a:buNone/>
            </a:pPr>
            <a:r>
              <a:rPr lang="en-US" sz="2600" dirty="0" smtClean="0"/>
              <a:t>For Building Web Applications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41152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framework</a:t>
            </a:r>
          </a:p>
          <a:p>
            <a:r>
              <a:rPr lang="en-US" smtClean="0"/>
              <a:t>There is a lot to learn, and some of it is confusing</a:t>
            </a:r>
          </a:p>
          <a:p>
            <a:endParaRPr lang="en-US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42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GIVE MEH TEH CODEZ!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4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624</TotalTime>
  <Words>119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Getting Started with AngularJS as a .NET Developer</vt:lpstr>
      <vt:lpstr>SPONSORS</vt:lpstr>
      <vt:lpstr>About Me</vt:lpstr>
      <vt:lpstr>What is AngularJS (add image)</vt:lpstr>
      <vt:lpstr>Basic Demo</vt:lpstr>
      <vt:lpstr>Why</vt:lpstr>
      <vt:lpstr>Things to consider</vt:lpstr>
      <vt:lpstr>GIVE MEH TEH CODEZ!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AngularJS as a .NET Developer</dc:title>
  <dc:creator>Jacob Adams</dc:creator>
  <cp:lastModifiedBy>Jacob Adams</cp:lastModifiedBy>
  <cp:revision>13</cp:revision>
  <dcterms:created xsi:type="dcterms:W3CDTF">2014-10-17T13:04:14Z</dcterms:created>
  <dcterms:modified xsi:type="dcterms:W3CDTF">2014-11-06T23:28:28Z</dcterms:modified>
</cp:coreProperties>
</file>