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0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0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7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5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00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8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5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2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3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4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307E-BFDF-4D62-B554-0C8B7619B15D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8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C307E-BFDF-4D62-B554-0C8B7619B15D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2CF6B-33AB-402F-AB86-699C0022D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0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Started with AngularJS as a .NET Developer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Jake Adams</a:t>
            </a:r>
          </a:p>
          <a:p>
            <a:r>
              <a:rPr lang="en-US" dirty="0" smtClean="0"/>
              <a:t>@jacobladams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6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82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Jake Adams</a:t>
            </a:r>
          </a:p>
          <a:p>
            <a:r>
              <a:rPr lang="en-US" dirty="0" smtClean="0"/>
              <a:t>Software Architect</a:t>
            </a:r>
          </a:p>
          <a:p>
            <a:r>
              <a:rPr lang="en-US" dirty="0" smtClean="0"/>
              <a:t>Thompson Coburn LLP</a:t>
            </a:r>
          </a:p>
          <a:p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b="1" dirty="0" smtClean="0">
                <a:solidFill>
                  <a:schemeClr val="tx1"/>
                </a:solidFill>
              </a:rPr>
              <a:t>jacobladams</a:t>
            </a:r>
            <a:r>
              <a:rPr lang="en-US" dirty="0" smtClean="0"/>
              <a:t>@gmail.com</a:t>
            </a:r>
          </a:p>
          <a:p>
            <a:r>
              <a:rPr lang="en-US" dirty="0" smtClean="0"/>
              <a:t>Twitter: @</a:t>
            </a:r>
            <a:r>
              <a:rPr lang="en-US" b="1" dirty="0" smtClean="0">
                <a:solidFill>
                  <a:schemeClr val="tx1"/>
                </a:solidFill>
              </a:rPr>
              <a:t>jacobladams</a:t>
            </a:r>
          </a:p>
          <a:p>
            <a:r>
              <a:rPr lang="en-US" dirty="0" smtClean="0"/>
              <a:t>geekswithblogs.com/</a:t>
            </a:r>
            <a:r>
              <a:rPr lang="en-US" b="1" dirty="0" smtClean="0">
                <a:solidFill>
                  <a:schemeClr val="tx1"/>
                </a:solidFill>
              </a:rPr>
              <a:t>jacobladams</a:t>
            </a:r>
            <a:r>
              <a:rPr lang="en-US" dirty="0" smtClean="0"/>
              <a:t> </a:t>
            </a:r>
          </a:p>
          <a:p>
            <a:r>
              <a:rPr lang="en-US" dirty="0" smtClean="0"/>
              <a:t>github.com/</a:t>
            </a:r>
            <a:r>
              <a:rPr lang="en-US" b="1" dirty="0" smtClean="0">
                <a:solidFill>
                  <a:schemeClr val="tx1"/>
                </a:solidFill>
              </a:rPr>
              <a:t>jacobladams</a:t>
            </a:r>
            <a:r>
              <a:rPr lang="en-US" dirty="0" smtClean="0"/>
              <a:t> </a:t>
            </a:r>
          </a:p>
          <a:p>
            <a:r>
              <a:rPr lang="en-US" dirty="0" smtClean="0"/>
              <a:t>speakerrate.com/</a:t>
            </a:r>
            <a:r>
              <a:rPr lang="en-US" b="1" dirty="0" smtClean="0">
                <a:solidFill>
                  <a:schemeClr val="tx1"/>
                </a:solidFill>
              </a:rPr>
              <a:t>jacobladams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Bit.ly bundle of links for this presentation - </a:t>
            </a:r>
            <a:r>
              <a:rPr lang="en-US" b="1" dirty="0" smtClean="0">
                <a:solidFill>
                  <a:schemeClr val="tx1"/>
                </a:solidFill>
              </a:rPr>
              <a:t>http://bit.ly/jakeangular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6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AngularJS (add image)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MVW framework</a:t>
            </a:r>
          </a:p>
          <a:p>
            <a:endParaRPr lang="en-US" dirty="0"/>
          </a:p>
          <a:p>
            <a:r>
              <a:rPr lang="en-US" dirty="0"/>
              <a:t>HTML enhanced for web </a:t>
            </a:r>
            <a:r>
              <a:rPr lang="en-US" dirty="0" smtClean="0"/>
              <a:t>apps</a:t>
            </a:r>
          </a:p>
          <a:p>
            <a:endParaRPr lang="en-US" dirty="0"/>
          </a:p>
          <a:p>
            <a:r>
              <a:rPr lang="en-US" dirty="0" smtClean="0"/>
              <a:t>Framework for building web applications in JavaScript and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2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(Hello world image)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67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Client Side</a:t>
            </a:r>
          </a:p>
          <a:p>
            <a:pPr marL="0" indent="0">
              <a:buNone/>
            </a:pPr>
            <a:r>
              <a:rPr lang="en-US" dirty="0" smtClean="0"/>
              <a:t>Rich, full featured framework</a:t>
            </a:r>
          </a:p>
          <a:p>
            <a:pPr marL="0" indent="0">
              <a:buNone/>
            </a:pPr>
            <a:r>
              <a:rPr lang="en-US" dirty="0" smtClean="0"/>
              <a:t>Makes HTML and JavaScript work the way you want</a:t>
            </a:r>
          </a:p>
          <a:p>
            <a:pPr marL="0" indent="0">
              <a:buNone/>
            </a:pPr>
            <a:r>
              <a:rPr lang="en-US" dirty="0" smtClean="0"/>
              <a:t>Built using many best practices such as separate of concerns, dependency injection, and testing.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Compared </a:t>
            </a:r>
            <a:r>
              <a:rPr lang="en-US" dirty="0" smtClean="0"/>
              <a:t>to Win Forms</a:t>
            </a:r>
          </a:p>
          <a:p>
            <a:pPr marL="0" indent="0">
              <a:buNone/>
            </a:pPr>
            <a:r>
              <a:rPr lang="en-US" dirty="0" smtClean="0"/>
              <a:t>Compared to ASP, ASP.NET Web Forms</a:t>
            </a:r>
          </a:p>
          <a:p>
            <a:pPr marL="0" indent="0">
              <a:buNone/>
            </a:pPr>
            <a:r>
              <a:rPr lang="en-US" dirty="0" smtClean="0"/>
              <a:t>Compared to MVC (combine with web forms)</a:t>
            </a:r>
          </a:p>
          <a:p>
            <a:pPr marL="0" indent="0">
              <a:buNone/>
            </a:pPr>
            <a:r>
              <a:rPr lang="en-US" dirty="0" smtClean="0"/>
              <a:t>Compared to WPF and Silverlight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framework</a:t>
            </a:r>
          </a:p>
          <a:p>
            <a:r>
              <a:rPr lang="en-US" smtClean="0"/>
              <a:t>There is a lot to learn, and some of it is confusing</a:t>
            </a:r>
          </a:p>
          <a:p>
            <a:endParaRPr lang="en-US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424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152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Getting Started with AngularJS as a .NET Developer</vt:lpstr>
      <vt:lpstr>SPONSORS</vt:lpstr>
      <vt:lpstr>About Me</vt:lpstr>
      <vt:lpstr>What is AngularJS (add image)</vt:lpstr>
      <vt:lpstr>Basic Demo</vt:lpstr>
      <vt:lpstr>Why</vt:lpstr>
      <vt:lpstr>Things to consider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AngularJS as a .NET Developer</dc:title>
  <dc:creator>Jacob Adams</dc:creator>
  <cp:lastModifiedBy>Jacob Adams</cp:lastModifiedBy>
  <cp:revision>7</cp:revision>
  <dcterms:created xsi:type="dcterms:W3CDTF">2014-10-17T13:04:14Z</dcterms:created>
  <dcterms:modified xsi:type="dcterms:W3CDTF">2014-10-21T13:00:38Z</dcterms:modified>
</cp:coreProperties>
</file>