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1" r:id="rId6"/>
    <p:sldId id="273" r:id="rId7"/>
    <p:sldId id="262" r:id="rId8"/>
    <p:sldId id="272" r:id="rId9"/>
    <p:sldId id="263" r:id="rId10"/>
    <p:sldId id="270" r:id="rId11"/>
    <p:sldId id="271" r:id="rId12"/>
    <p:sldId id="274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3384C-A5DC-48EC-9B26-0C8A1E65CE5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F068-7A28-415E-AE5F-55F944C2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75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7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753" y="2826326"/>
            <a:ext cx="7201584" cy="2262781"/>
          </a:xfrm>
        </p:spPr>
        <p:txBody>
          <a:bodyPr>
            <a:noAutofit/>
          </a:bodyPr>
          <a:lstStyle/>
          <a:p>
            <a:r>
              <a:rPr lang="en-US" sz="4800" dirty="0" smtClean="0"/>
              <a:t>Getting Started with AngularJS as a </a:t>
            </a:r>
            <a:br>
              <a:rPr lang="en-US" sz="4800" dirty="0" smtClean="0"/>
            </a:br>
            <a:r>
              <a:rPr lang="en-US" sz="4800" dirty="0" smtClean="0"/>
              <a:t>.NET Developer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753" y="5224189"/>
            <a:ext cx="6600451" cy="1126283"/>
          </a:xfrm>
        </p:spPr>
        <p:txBody>
          <a:bodyPr>
            <a:noAutofit/>
          </a:bodyPr>
          <a:lstStyle/>
          <a:p>
            <a:r>
              <a:rPr lang="en-US" sz="2800" dirty="0"/>
              <a:t>Jake Adams</a:t>
            </a:r>
          </a:p>
          <a:p>
            <a:r>
              <a:rPr lang="en-US" sz="2800" dirty="0"/>
              <a:t>@jacobladams</a:t>
            </a:r>
          </a:p>
          <a:p>
            <a:r>
              <a:rPr lang="en-US" sz="2800" dirty="0"/>
              <a:t>Link Bundle http://bit.ly/jakeangular</a:t>
            </a:r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/ IE</a:t>
            </a:r>
          </a:p>
          <a:p>
            <a:r>
              <a:rPr lang="en-US" sz="3200" dirty="0" smtClean="0"/>
              <a:t>Know Your Dev Tools</a:t>
            </a:r>
          </a:p>
          <a:p>
            <a:r>
              <a:rPr lang="en-US" sz="3200" dirty="0" err="1" smtClean="0"/>
              <a:t>Batarang</a:t>
            </a:r>
            <a:r>
              <a:rPr lang="en-US" sz="3200" dirty="0" smtClean="0"/>
              <a:t> / NG Inspector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5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Karma</a:t>
            </a:r>
          </a:p>
          <a:p>
            <a:r>
              <a:rPr lang="en-US" sz="3200" dirty="0" smtClean="0"/>
              <a:t>Protractor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5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Code School</a:t>
            </a:r>
          </a:p>
          <a:p>
            <a:r>
              <a:rPr lang="en-US" dirty="0" smtClean="0"/>
              <a:t>Adventures in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215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600" dirty="0"/>
              <a:t>Software Architect</a:t>
            </a:r>
          </a:p>
          <a:p>
            <a:pPr marL="0" indent="0">
              <a:buNone/>
            </a:pPr>
            <a:r>
              <a:rPr lang="en-US" sz="2600" dirty="0"/>
              <a:t>Thompson Coburn LLP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600" dirty="0"/>
              <a:t>Email: 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@gmail.com</a:t>
            </a:r>
          </a:p>
          <a:p>
            <a:pPr marL="0" indent="0">
              <a:buNone/>
            </a:pPr>
            <a:r>
              <a:rPr lang="en-US" sz="2600" dirty="0"/>
              <a:t>Twitter: @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600" dirty="0"/>
              <a:t>geekswithblogs.com/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github.com/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300" dirty="0"/>
              <a:t>Bit.ly bundle of links for this presentation - </a:t>
            </a:r>
            <a:r>
              <a:rPr lang="en-US" sz="2300" b="1" dirty="0">
                <a:solidFill>
                  <a:schemeClr val="tx1"/>
                </a:solidFill>
              </a:rPr>
              <a:t>http://bit.ly/jakeangular </a:t>
            </a:r>
          </a:p>
          <a:p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215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600" dirty="0"/>
              <a:t>Software Architect</a:t>
            </a:r>
          </a:p>
          <a:p>
            <a:pPr marL="0" indent="0">
              <a:buNone/>
            </a:pPr>
            <a:r>
              <a:rPr lang="en-US" sz="2600" dirty="0"/>
              <a:t>Thompson Coburn LLP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600" dirty="0"/>
              <a:t>Email: 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@gmail.com</a:t>
            </a:r>
          </a:p>
          <a:p>
            <a:pPr marL="0" indent="0">
              <a:buNone/>
            </a:pPr>
            <a:r>
              <a:rPr lang="en-US" sz="2600" dirty="0"/>
              <a:t>Twitter: @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600" dirty="0"/>
              <a:t>geekswithblogs.com/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github.com/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300" dirty="0"/>
              <a:t>Bit.ly bundle of links for this presentation - </a:t>
            </a:r>
            <a:r>
              <a:rPr lang="en-US" sz="2300" b="1" dirty="0">
                <a:solidFill>
                  <a:schemeClr val="tx1"/>
                </a:solidFill>
              </a:rPr>
              <a:t>http://bit.ly/jakeangular 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577" y="654276"/>
            <a:ext cx="7093133" cy="12808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876" y="1635343"/>
            <a:ext cx="733212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JavaScript MVW (Model–View-Whatever) framework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HTML enhanced for web apps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Framework for building web applications in JavaScript and HTML</a:t>
            </a:r>
          </a:p>
        </p:txBody>
      </p:sp>
      <p:pic>
        <p:nvPicPr>
          <p:cNvPr id="6" name="Picture 3" descr="C:\Users\adamsjl\Desktop\AngularJ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92" y="654276"/>
            <a:ext cx="2661118" cy="6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0" cy="686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Angular is a: </a:t>
            </a:r>
          </a:p>
          <a:p>
            <a:pPr marL="400050" lvl="1" indent="0">
              <a:buNone/>
            </a:pPr>
            <a:r>
              <a:rPr lang="en-US" sz="2800" dirty="0" smtClean="0"/>
              <a:t>Client </a:t>
            </a:r>
            <a:r>
              <a:rPr lang="en-US" sz="2800" dirty="0"/>
              <a:t>Side</a:t>
            </a:r>
          </a:p>
          <a:p>
            <a:pPr marL="400050" lvl="1" indent="0">
              <a:buNone/>
            </a:pPr>
            <a:r>
              <a:rPr lang="en-US" sz="2800" dirty="0"/>
              <a:t>JavaScript</a:t>
            </a:r>
          </a:p>
          <a:p>
            <a:pPr marL="400050" lvl="1" indent="0">
              <a:buNone/>
            </a:pPr>
            <a:r>
              <a:rPr lang="en-US" sz="2800" dirty="0"/>
              <a:t>Framework</a:t>
            </a:r>
          </a:p>
          <a:p>
            <a:pPr marL="400050" lvl="1" indent="0">
              <a:buNone/>
            </a:pPr>
            <a:r>
              <a:rPr lang="en-US" sz="2800" dirty="0"/>
              <a:t>For Building Web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6" y="335867"/>
            <a:ext cx="247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Makes the web work the way you want, not vice versa</a:t>
            </a:r>
          </a:p>
          <a:p>
            <a:endParaRPr lang="en-US" sz="2800" dirty="0"/>
          </a:p>
          <a:p>
            <a:r>
              <a:rPr lang="en-US" sz="2800" dirty="0" smtClean="0"/>
              <a:t>Uses best practices from server side technologies, including 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odularity, 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estability, 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ependency injection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93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</a:t>
            </a:r>
            <a:r>
              <a:rPr lang="en-US" dirty="0" smtClean="0"/>
              <a:t>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8281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Full framework</a:t>
            </a:r>
          </a:p>
          <a:p>
            <a:pPr marL="0" indent="0">
              <a:buNone/>
            </a:pPr>
            <a:r>
              <a:rPr lang="en-US" sz="2800" dirty="0" smtClean="0"/>
              <a:t>Lots of functionality, but lots to learn.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2860589"/>
            <a:ext cx="5329881" cy="39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807" y="1713470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Working with other libraries and frameworks….</a:t>
            </a:r>
            <a:endParaRPr lang="en-US" sz="2000" dirty="0"/>
          </a:p>
        </p:txBody>
      </p:sp>
      <p:pic>
        <p:nvPicPr>
          <p:cNvPr id="4" name="Picture 2" descr="C:\Users\adamsjl\Desktop\3f388_legodup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07" y="2924696"/>
            <a:ext cx="4837155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2899064"/>
            <a:ext cx="6600451" cy="22627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GIVE MEH TEH CODEZ!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192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Getting Started with AngularJS as a  .NET Developer</vt:lpstr>
      <vt:lpstr>About Me</vt:lpstr>
      <vt:lpstr>What is AngularJS?</vt:lpstr>
      <vt:lpstr>PowerPoint Presentation</vt:lpstr>
      <vt:lpstr>Why</vt:lpstr>
      <vt:lpstr>Why</vt:lpstr>
      <vt:lpstr>Things to Consider</vt:lpstr>
      <vt:lpstr>Things to Consider</vt:lpstr>
      <vt:lpstr>GIVE MEH TEH CODEZ!</vt:lpstr>
      <vt:lpstr>Debugging</vt:lpstr>
      <vt:lpstr>Testing</vt:lpstr>
      <vt:lpstr>AngularJS 2.0</vt:lpstr>
      <vt:lpstr>Further Learning</vt:lpstr>
      <vt:lpstr>`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33</cp:revision>
  <dcterms:created xsi:type="dcterms:W3CDTF">2014-10-17T13:04:14Z</dcterms:created>
  <dcterms:modified xsi:type="dcterms:W3CDTF">2015-02-24T02:16:37Z</dcterms:modified>
</cp:coreProperties>
</file>