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7" r:id="rId13"/>
    <p:sldId id="265" r:id="rId14"/>
    <p:sldId id="266" r:id="rId15"/>
    <p:sldId id="268" r:id="rId16"/>
    <p:sldId id="288" r:id="rId17"/>
    <p:sldId id="269" r:id="rId18"/>
    <p:sldId id="270" r:id="rId19"/>
    <p:sldId id="271" r:id="rId20"/>
    <p:sldId id="280" r:id="rId21"/>
    <p:sldId id="274" r:id="rId22"/>
    <p:sldId id="287" r:id="rId23"/>
    <p:sldId id="277" r:id="rId24"/>
    <p:sldId id="275" r:id="rId25"/>
    <p:sldId id="284" r:id="rId26"/>
    <p:sldId id="276" r:id="rId27"/>
    <p:sldId id="285" r:id="rId28"/>
    <p:sldId id="286" r:id="rId29"/>
    <p:sldId id="278" r:id="rId30"/>
    <p:sldId id="281" r:id="rId31"/>
    <p:sldId id="282" r:id="rId32"/>
    <p:sldId id="283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282650" TargetMode="External"/><Relationship Id="rId2" Type="http://schemas.openxmlformats.org/officeDocument/2006/relationships/hyperlink" Target="http://www.microsoft.com/en-us/download/details.aspx?id=3479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/>
              <a:t>(aka @</a:t>
            </a:r>
            <a:r>
              <a:rPr lang="en-US" dirty="0" err="1" smtClean="0"/>
              <a:t>mkristensen</a:t>
            </a:r>
            <a:r>
              <a:rPr lang="en-US" dirty="0" smtClean="0"/>
              <a:t> forces me to change a presentation once again)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Jacob\Desktop\BreakingNewsFamily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78" y="1737360"/>
            <a:ext cx="5333003" cy="3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compiler, tsc.exe, and  Visual Studio compilation options</a:t>
            </a:r>
          </a:p>
          <a:p>
            <a:pPr marL="749808" lvl="1" indent="-457200">
              <a:buFont typeface="+mj-lt"/>
              <a:buAutoNum type="alphaLcParenR"/>
            </a:pP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Plugin for Visual </a:t>
            </a:r>
            <a:r>
              <a:rPr lang="en-US" dirty="0"/>
              <a:t>Studio 2012 </a:t>
            </a: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www.microsoft.com/en-us/download/details.aspx?id=34790</a:t>
            </a:r>
            <a:r>
              <a:rPr lang="en-US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Syntaxt</a:t>
            </a:r>
            <a:r>
              <a:rPr lang="en-US" dirty="0" smtClean="0"/>
              <a:t> Highlighting, split screen editor, and compile on save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ASP.NET and Web Tools </a:t>
            </a:r>
            <a:r>
              <a:rPr lang="en-US" dirty="0" smtClean="0"/>
              <a:t>2012.2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://go.microsoft.com/fwlink/?</a:t>
            </a:r>
            <a:r>
              <a:rPr lang="en-US" dirty="0" smtClean="0">
                <a:hlinkClick r:id="rId3"/>
              </a:rPr>
              <a:t>LinkId=282650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Tools -&gt; Extensions </a:t>
            </a:r>
            <a:r>
              <a:rPr lang="en-US" dirty="0"/>
              <a:t>and </a:t>
            </a:r>
            <a:r>
              <a:rPr lang="en-US" dirty="0" smtClean="0"/>
              <a:t>Updates -&gt; Web Essentials 2012</a:t>
            </a:r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2" y="4034117"/>
            <a:ext cx="1205153" cy="1369492"/>
          </a:xfrm>
          <a:prstGeom prst="rect">
            <a:avLst/>
          </a:prstGeom>
        </p:spPr>
      </p:pic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22" y="178229"/>
            <a:ext cx="1490115" cy="14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25" y="-113296"/>
            <a:ext cx="2647455" cy="16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53" y="894964"/>
            <a:ext cx="4974012" cy="32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language for application-scale JavaScript development.</a:t>
            </a:r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9169700" y="2226835"/>
            <a:ext cx="602428" cy="50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2128" y="2295867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Cool, important part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8453125" y="1680098"/>
            <a:ext cx="602428" cy="5073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14559" y="178847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Hype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108858" y="2665199"/>
            <a:ext cx="602428" cy="5073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70292" y="273423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Hype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Common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</a:t>
            </a:r>
            <a:r>
              <a:rPr lang="en-US" dirty="0" err="1"/>
              <a:t>var</a:t>
            </a:r>
            <a:r>
              <a:rPr lang="en-US" dirty="0"/>
              <a:t> $: any;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/// &lt;reference path="</a:t>
            </a:r>
            <a:r>
              <a:rPr lang="en-US" dirty="0" err="1"/>
              <a:t>jquery.d.ts</a:t>
            </a:r>
            <a:r>
              <a:rPr lang="en-US" dirty="0"/>
              <a:t>" /&gt;</a:t>
            </a:r>
          </a:p>
          <a:p>
            <a:endParaRPr lang="en-US" dirty="0"/>
          </a:p>
          <a:p>
            <a:r>
              <a:rPr lang="en-US" dirty="0" smtClean="0"/>
              <a:t>Definitely </a:t>
            </a:r>
            <a:r>
              <a:rPr lang="en-US" dirty="0"/>
              <a:t>Typed Project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Private/Public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29" y="119673"/>
            <a:ext cx="4007224" cy="5515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2362" y="5655413"/>
            <a:ext cx="27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run </a:t>
            </a:r>
            <a:r>
              <a:rPr lang="en-US" dirty="0" err="1" smtClean="0"/>
              <a:t>Bartertown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Settings</a:t>
            </a:r>
          </a:p>
          <a:p>
            <a:r>
              <a:rPr lang="en-US" dirty="0" smtClean="0"/>
              <a:t>Statics</a:t>
            </a:r>
          </a:p>
          <a:p>
            <a:r>
              <a:rPr lang="en-US" dirty="0" smtClean="0"/>
              <a:t>Parameters 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4" y="107575"/>
            <a:ext cx="5308899" cy="53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8259"/>
            <a:ext cx="10058400" cy="9843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92" y="1849221"/>
            <a:ext cx="4658061" cy="402335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47" y="1845734"/>
            <a:ext cx="5338482" cy="45550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email;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015753" y="2958353"/>
            <a:ext cx="1458076" cy="174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4771" y="3537734"/>
            <a:ext cx="116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Jake as it’s 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213360"/>
            <a:ext cx="2857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in Beta (0.8.2 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JSHint</a:t>
            </a:r>
            <a:r>
              <a:rPr lang="en-US" dirty="0" smtClean="0"/>
              <a:t>/</a:t>
            </a:r>
            <a:r>
              <a:rPr lang="en-US" dirty="0" err="1" smtClean="0"/>
              <a:t>JSLint</a:t>
            </a:r>
            <a:r>
              <a:rPr lang="en-US" dirty="0" smtClean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it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62" y="1845734"/>
            <a:ext cx="3454820" cy="36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02306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Because something a few enhancements can make a big difference….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01" y="1011981"/>
            <a:ext cx="3724395" cy="448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3844" y="5530540"/>
            <a:ext cx="41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Lance Armstrong with the aid of syntactic sugar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5300</TotalTime>
  <Words>575</Words>
  <Application>Microsoft Office PowerPoint</Application>
  <PresentationFormat>Widescreen</PresentationFormat>
  <Paragraphs>153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Retrospect</vt:lpstr>
      <vt:lpstr>TypeScript: Beyond JavaScript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TypeScript Bundle Transformer</vt:lpstr>
      <vt:lpstr>Node Installation</vt:lpstr>
      <vt:lpstr>Other Editors</vt:lpstr>
      <vt:lpstr>Features</vt:lpstr>
      <vt:lpstr>Keywords</vt:lpstr>
      <vt:lpstr>Static Typing</vt:lpstr>
      <vt:lpstr>Builtin Types</vt:lpstr>
      <vt:lpstr>Implicit Typing</vt:lpstr>
      <vt:lpstr>Typing - Parameters</vt:lpstr>
      <vt:lpstr>Best Common Type</vt:lpstr>
      <vt:lpstr>Casting</vt:lpstr>
      <vt:lpstr>Interfaces</vt:lpstr>
      <vt:lpstr>Ambient Declarations</vt:lpstr>
      <vt:lpstr>Type Definition Files</vt:lpstr>
      <vt:lpstr>Classes</vt:lpstr>
      <vt:lpstr>Constructors</vt:lpstr>
      <vt:lpstr>Properties</vt:lpstr>
      <vt:lpstr>Arrow Functions</vt:lpstr>
      <vt:lpstr>Modules</vt:lpstr>
      <vt:lpstr>Internal Modules</vt:lpstr>
      <vt:lpstr>External Modules</vt:lpstr>
      <vt:lpstr>Bonus Material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Jacob Adams</cp:lastModifiedBy>
  <cp:revision>33</cp:revision>
  <dcterms:created xsi:type="dcterms:W3CDTF">2013-02-26T00:59:57Z</dcterms:created>
  <dcterms:modified xsi:type="dcterms:W3CDTF">2013-03-02T14:16:16Z</dcterms:modified>
</cp:coreProperties>
</file>