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28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28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511" y="2514600"/>
            <a:ext cx="9107101" cy="2262781"/>
          </a:xfrm>
        </p:spPr>
        <p:txBody>
          <a:bodyPr>
            <a:noAutofit/>
          </a:bodyPr>
          <a:lstStyle/>
          <a:p>
            <a:r>
              <a:rPr lang="en-US" dirty="0" smtClean="0"/>
              <a:t>Getting Started </a:t>
            </a:r>
            <a:r>
              <a:rPr lang="en-US" dirty="0" smtClean="0"/>
              <a:t>with </a:t>
            </a:r>
            <a:r>
              <a:rPr lang="en-US" dirty="0" err="1" smtClean="0"/>
              <a:t>AngularJS</a:t>
            </a:r>
            <a:r>
              <a:rPr lang="en-US" dirty="0" smtClean="0"/>
              <a:t> as </a:t>
            </a:r>
            <a:r>
              <a:rPr lang="en-US" dirty="0" smtClean="0"/>
              <a:t>a .NET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Jake Adams</a:t>
            </a:r>
          </a:p>
          <a:p>
            <a:r>
              <a:rPr lang="en-US" sz="3600" dirty="0" smtClean="0"/>
              <a:t>@jacobladams</a:t>
            </a:r>
          </a:p>
          <a:p>
            <a:r>
              <a:rPr lang="en-US" sz="3600" dirty="0" smtClean="0"/>
              <a:t>Link Bundle http://bit.ly/jakeangular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2200" dirty="0" smtClean="0"/>
              <a:t>Software Architect</a:t>
            </a:r>
          </a:p>
          <a:p>
            <a:pPr marL="0" indent="0">
              <a:buNone/>
            </a:pPr>
            <a:r>
              <a:rPr lang="en-US" sz="2200" dirty="0" smtClean="0"/>
              <a:t>Thompson Coburn LLP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Email: 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@gmail.com</a:t>
            </a:r>
          </a:p>
          <a:p>
            <a:pPr marL="0" indent="0">
              <a:buNone/>
            </a:pPr>
            <a:r>
              <a:rPr lang="en-US" sz="2200" dirty="0" smtClean="0"/>
              <a:t>Twitter: @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2200" dirty="0" smtClean="0"/>
              <a:t>geekswithblogs.com/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github.com/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speakerrate.com/</a:t>
            </a:r>
            <a:r>
              <a:rPr lang="en-US" sz="2200" b="1" dirty="0" smtClean="0">
                <a:solidFill>
                  <a:schemeClr val="tx1"/>
                </a:solidFill>
              </a:rPr>
              <a:t>jacobladams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Bit.ly bundle of links for this presentation - </a:t>
            </a:r>
            <a:r>
              <a:rPr lang="en-US" sz="2200" b="1" dirty="0" smtClean="0">
                <a:solidFill>
                  <a:schemeClr val="tx1"/>
                </a:solidFill>
              </a:rPr>
              <a:t>http://bit.ly/jakeangular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75" y="632275"/>
            <a:ext cx="8911687" cy="128089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978" y="1988634"/>
            <a:ext cx="9788642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JavaScript MVW (Model–View-Whatever) framework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HTML enhanced for web </a:t>
            </a:r>
            <a:r>
              <a:rPr lang="en-US" sz="3200" dirty="0" smtClean="0"/>
              <a:t>apps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Framework for building web applications in JavaScript and HTML</a:t>
            </a:r>
            <a:endParaRPr lang="en-US" sz="3200" dirty="0"/>
          </a:p>
        </p:txBody>
      </p:sp>
      <p:pic>
        <p:nvPicPr>
          <p:cNvPr id="6" name="Picture 3" descr="C:\Users\adamsjl\Desktop\AngularJS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65" y="488196"/>
            <a:ext cx="3613312" cy="9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36" y="0"/>
            <a:ext cx="10295164" cy="686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8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Angular is a:</a:t>
            </a:r>
            <a:r>
              <a:rPr lang="en-US" sz="2600" dirty="0" smtClean="0"/>
              <a:t> </a:t>
            </a:r>
          </a:p>
          <a:p>
            <a:pPr marL="400050" lvl="1" indent="0">
              <a:buNone/>
            </a:pPr>
            <a:r>
              <a:rPr lang="en-US" sz="2600" dirty="0" smtClean="0"/>
              <a:t>Client Side</a:t>
            </a:r>
          </a:p>
          <a:p>
            <a:pPr marL="400050" lvl="1" indent="0">
              <a:buNone/>
            </a:pPr>
            <a:r>
              <a:rPr lang="en-US" sz="2600" dirty="0" smtClean="0"/>
              <a:t>JavaScript</a:t>
            </a:r>
          </a:p>
          <a:p>
            <a:pPr marL="400050" lvl="1" indent="0">
              <a:buNone/>
            </a:pPr>
            <a:r>
              <a:rPr lang="en-US" sz="2600" dirty="0" smtClean="0"/>
              <a:t>Framework</a:t>
            </a:r>
          </a:p>
          <a:p>
            <a:pPr marL="400050" lvl="1" indent="0">
              <a:buNone/>
            </a:pPr>
            <a:r>
              <a:rPr lang="en-US" sz="2600" dirty="0" smtClean="0"/>
              <a:t>For Building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framework</a:t>
            </a:r>
          </a:p>
          <a:p>
            <a:r>
              <a:rPr lang="en-US" smtClean="0"/>
              <a:t>There is a lot to learn, and some of it is confusing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MEH TEH CODEZ!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640</TotalTime>
  <Words>109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Getting Started with AngularJS as a .NET Developer</vt:lpstr>
      <vt:lpstr>SPONSORS</vt:lpstr>
      <vt:lpstr>About Me</vt:lpstr>
      <vt:lpstr>What is AngularJS?</vt:lpstr>
      <vt:lpstr>PowerPoint Presentation</vt:lpstr>
      <vt:lpstr>Why</vt:lpstr>
      <vt:lpstr>Things to consider</vt:lpstr>
      <vt:lpstr>GIVE MEH TEH CODEZ!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Adams, Jacob L.</cp:lastModifiedBy>
  <cp:revision>16</cp:revision>
  <dcterms:created xsi:type="dcterms:W3CDTF">2014-10-17T13:04:14Z</dcterms:created>
  <dcterms:modified xsi:type="dcterms:W3CDTF">2014-11-07T21:49:29Z</dcterms:modified>
</cp:coreProperties>
</file>