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7" r:id="rId14"/>
    <p:sldId id="265" r:id="rId15"/>
    <p:sldId id="266" r:id="rId16"/>
    <p:sldId id="268" r:id="rId17"/>
    <p:sldId id="288" r:id="rId18"/>
    <p:sldId id="292" r:id="rId19"/>
    <p:sldId id="270" r:id="rId20"/>
    <p:sldId id="271" r:id="rId21"/>
    <p:sldId id="280" r:id="rId22"/>
    <p:sldId id="290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icrosoft.com/en-us/download/details.aspx?id=347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073178" cy="3017520"/>
          </a:xfrm>
        </p:spPr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smtClean="0"/>
              <a:t>sometimes </a:t>
            </a:r>
            <a:r>
              <a:rPr lang="en-US" sz="2400" dirty="0"/>
              <a:t>a few enhancements can make a big difference….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967" y="5644712"/>
            <a:ext cx="4401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Alex Rodriguez  and Lance Armstrong with </a:t>
            </a:r>
            <a:r>
              <a:rPr lang="en-US" sz="1200" dirty="0"/>
              <a:t>the aid of syntactic sugar</a:t>
            </a:r>
          </a:p>
        </p:txBody>
      </p:sp>
      <p:pic>
        <p:nvPicPr>
          <p:cNvPr id="1026" name="Picture 2" descr="http://postfiles15.naver.net/20091107_270/realslayer_1257528500501EWY2Q_jpg/alex-rodriguez-trophy_realslayer.jp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8" y="1836547"/>
            <a:ext cx="2297401" cy="37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0" y="1836547"/>
            <a:ext cx="2315080" cy="37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845734"/>
            <a:ext cx="6242345" cy="41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1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for Visual </a:t>
            </a:r>
            <a:r>
              <a:rPr lang="en-US" dirty="0"/>
              <a:t>Studio 2012 </a:t>
            </a:r>
            <a:r>
              <a:rPr lang="en-US" dirty="0" smtClean="0"/>
              <a:t>and 2013</a:t>
            </a:r>
          </a:p>
          <a:p>
            <a:pPr marL="219456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www.microsoft.com/en-us/download/details.aspx?id=34790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Features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smtClean="0"/>
              <a:t>type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Syntax highlighting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compiler 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tsc.exe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Visual </a:t>
            </a:r>
            <a:r>
              <a:rPr lang="en-US" dirty="0"/>
              <a:t>Studio compilation options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50520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longer requires Visual Studio Web Essentials</a:t>
            </a:r>
          </a:p>
          <a:p>
            <a:pPr marL="688086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doesn’t have split screen editor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 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00" y="453189"/>
            <a:ext cx="1117586" cy="11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52" y="4342559"/>
            <a:ext cx="1733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69" y="261974"/>
            <a:ext cx="1985591" cy="12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2.gstatic.com/images?q=tbn:ANd9GcSJ8P1cacSfzFlHZqmkbAPOLWjgSN7zLhuxFn14gAeQI4pqaJs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ww--eBXqSUKRmph7U64teL-8e817lb3u81GjN-di8X7H5Q7na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7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f/Emacs-logo.svg/270px-Emacs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5" y="4665626"/>
            <a:ext cx="1208842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pnbuB5crvj_HgFcRRwKS2b2qZKos4YQ9Zb4rh6HbiUBu4tTxD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3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80" y="937141"/>
            <a:ext cx="4846641" cy="32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marL="0" indent="0">
              <a:buNone/>
            </a:pPr>
            <a:r>
              <a:rPr lang="en-US" strike="sngStrike" dirty="0" err="1"/>
              <a:t>b</a:t>
            </a:r>
            <a:r>
              <a:rPr lang="en-US" strike="sngStrike" dirty="0" err="1" smtClean="0"/>
              <a:t>ool</a:t>
            </a:r>
            <a:r>
              <a:rPr lang="en-US" strike="sngStrike" dirty="0" smtClean="0"/>
              <a:t> </a:t>
            </a:r>
            <a:r>
              <a:rPr lang="en-US" smtClean="0"/>
              <a:t>boolean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speakerrate.com/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Bit.ly bundle of </a:t>
            </a:r>
            <a:r>
              <a:rPr lang="en-US" dirty="0"/>
              <a:t>l</a:t>
            </a:r>
            <a:r>
              <a:rPr lang="en-US" dirty="0" smtClean="0"/>
              <a:t>inks for this presentation - </a:t>
            </a:r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bit.ly/jaketypescript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2, c?: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9" y="262523"/>
            <a:ext cx="3981674" cy="39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Contact, Links,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Jake Adams</a:t>
            </a:r>
            <a:endParaRPr lang="en-US" sz="2800" dirty="0"/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1"/>
                </a:solidFill>
              </a:rPr>
              <a:t>jacobladams</a:t>
            </a:r>
            <a:r>
              <a:rPr lang="en-US" sz="2800" dirty="0"/>
              <a:t>@gmail.com</a:t>
            </a:r>
          </a:p>
          <a:p>
            <a:r>
              <a:rPr lang="en-US" sz="2800" dirty="0"/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geekswithblogs.com/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r>
              <a:rPr lang="en-US" sz="2800" dirty="0"/>
              <a:t>github.com/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speakerrate.com/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/>
              <a:t>Bit.ly </a:t>
            </a:r>
            <a:r>
              <a:rPr lang="en-US" sz="2800" dirty="0"/>
              <a:t>b</a:t>
            </a:r>
            <a:r>
              <a:rPr lang="en-US" sz="2800" smtClean="0"/>
              <a:t>undle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tx1"/>
                </a:solidFill>
              </a:rPr>
              <a:t>http://bit.ly/jaketypescript 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4317" cy="402336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language for application-scale JavaScript development.</a:t>
            </a:r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877276" y="2527378"/>
            <a:ext cx="451821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29098" y="2579150"/>
            <a:ext cx="16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Cool, important part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6837791" y="1859249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333867" y="194052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5828553" y="3317395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324629" y="336916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97" y="947006"/>
            <a:ext cx="3005418" cy="4136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6773" y="5098810"/>
            <a:ext cx="2101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r>
              <a:rPr lang="en-US" sz="1350" dirty="0"/>
              <a:t> run </a:t>
            </a:r>
            <a:r>
              <a:rPr lang="en-US" sz="1350" dirty="0" err="1"/>
              <a:t>Bartertown</a:t>
            </a:r>
            <a:r>
              <a:rPr lang="en-US" sz="13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98446"/>
            <a:ext cx="7543800" cy="73824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2244168"/>
            <a:ext cx="4376467" cy="30175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2136" y="2241552"/>
            <a:ext cx="4003862" cy="34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100" dirty="0"/>
          </a:p>
        </p:txBody>
      </p:sp>
      <p:sp>
        <p:nvSpPr>
          <p:cNvPr id="5" name="Right Arrow 4"/>
          <p:cNvSpPr/>
          <p:nvPr/>
        </p:nvSpPr>
        <p:spPr>
          <a:xfrm>
            <a:off x="3761816" y="3076015"/>
            <a:ext cx="1093557" cy="131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88580" y="3510553"/>
            <a:ext cx="921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endParaRPr lang="en-US" sz="1350" dirty="0"/>
          </a:p>
          <a:p>
            <a:r>
              <a:rPr lang="en-US" sz="135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Functions, Rest Parameters, Default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Jake as its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6" y="286604"/>
            <a:ext cx="1920045" cy="2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in Beta (0.9.1.1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JSHint</a:t>
            </a:r>
            <a:r>
              <a:rPr lang="en-US" dirty="0" smtClean="0"/>
              <a:t>/</a:t>
            </a:r>
            <a:r>
              <a:rPr lang="en-US" dirty="0" err="1" smtClean="0"/>
              <a:t>JSLint</a:t>
            </a:r>
            <a:r>
              <a:rPr lang="en-US" dirty="0" smtClean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 &amp; 2013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</a:t>
            </a:r>
            <a:r>
              <a:rPr lang="en-US" dirty="0" smtClean="0"/>
              <a:t>in </a:t>
            </a:r>
            <a:r>
              <a:rPr lang="en-US" dirty="0" smtClean="0"/>
              <a:t>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92" y="2397415"/>
            <a:ext cx="3148862" cy="33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6061</TotalTime>
  <Words>631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TypeScript: Beyond JavaScript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Contact, Links,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Adams, Jacob L.</cp:lastModifiedBy>
  <cp:revision>67</cp:revision>
  <dcterms:created xsi:type="dcterms:W3CDTF">2013-02-26T00:59:57Z</dcterms:created>
  <dcterms:modified xsi:type="dcterms:W3CDTF">2013-10-23T20:19:38Z</dcterms:modified>
</cp:coreProperties>
</file>