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  <p:sldMasterId id="2147483957" r:id="rId2"/>
  </p:sldMasterIdLst>
  <p:notesMasterIdLst>
    <p:notesMasterId r:id="rId13"/>
  </p:notesMasterIdLst>
  <p:sldIdLst>
    <p:sldId id="256" r:id="rId3"/>
    <p:sldId id="265" r:id="rId4"/>
    <p:sldId id="266" r:id="rId5"/>
    <p:sldId id="267" r:id="rId6"/>
    <p:sldId id="257" r:id="rId7"/>
    <p:sldId id="259" r:id="rId8"/>
    <p:sldId id="264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3384C-A5DC-48EC-9B26-0C8A1E65CE5A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CF068-7A28-415E-AE5F-55F944C2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3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4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5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5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75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01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474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41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7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76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75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0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035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04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2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75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39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12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663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8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0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4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4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307E-BFDF-4D62-B554-0C8B7619B15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6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94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ctr" defTabSz="68576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gif"/><Relationship Id="rId9" Type="http://schemas.openxmlformats.org/officeDocument/2006/relationships/image" Target="../media/image7.pn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3753" y="2826326"/>
            <a:ext cx="7201584" cy="2262781"/>
          </a:xfrm>
        </p:spPr>
        <p:txBody>
          <a:bodyPr>
            <a:noAutofit/>
          </a:bodyPr>
          <a:lstStyle/>
          <a:p>
            <a:r>
              <a:rPr lang="en-US" sz="4800" dirty="0" smtClean="0"/>
              <a:t>Getting Started with AngularJS as a </a:t>
            </a:r>
            <a:br>
              <a:rPr lang="en-US" sz="4800" dirty="0" smtClean="0"/>
            </a:br>
            <a:r>
              <a:rPr lang="en-US" sz="4800" dirty="0" smtClean="0"/>
              <a:t>.NET Developer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3753" y="5224189"/>
            <a:ext cx="6600451" cy="1126283"/>
          </a:xfrm>
        </p:spPr>
        <p:txBody>
          <a:bodyPr>
            <a:noAutofit/>
          </a:bodyPr>
          <a:lstStyle/>
          <a:p>
            <a:r>
              <a:rPr lang="en-US" sz="2800" dirty="0"/>
              <a:t>Jake Adams</a:t>
            </a:r>
          </a:p>
          <a:p>
            <a:r>
              <a:rPr lang="en-US" sz="2800" dirty="0"/>
              <a:t>@jacobladams</a:t>
            </a:r>
          </a:p>
          <a:p>
            <a:r>
              <a:rPr lang="en-US" sz="2800" dirty="0"/>
              <a:t>Link Bundle http://bit.ly/jakeangular</a:t>
            </a:r>
          </a:p>
        </p:txBody>
      </p:sp>
    </p:spTree>
    <p:extLst>
      <p:ext uri="{BB962C8B-B14F-4D97-AF65-F5344CB8AC3E}">
        <p14:creationId xmlns:p14="http://schemas.microsoft.com/office/powerpoint/2010/main" val="410646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MEH TEH CODEZ!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40000">
              <a:srgbClr val="7030A0"/>
            </a:gs>
            <a:gs pos="100000">
              <a:srgbClr val="7030A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150" y="-11968"/>
            <a:ext cx="9029700" cy="6776701"/>
            <a:chOff x="57150" y="-11968"/>
            <a:chExt cx="9029700" cy="6776701"/>
          </a:xfrm>
        </p:grpSpPr>
        <p:sp>
          <p:nvSpPr>
            <p:cNvPr id="38" name="Rounded Rectangle 37"/>
            <p:cNvSpPr/>
            <p:nvPr/>
          </p:nvSpPr>
          <p:spPr>
            <a:xfrm>
              <a:off x="57150" y="48378"/>
              <a:ext cx="9029700" cy="180431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3076" y="211178"/>
              <a:ext cx="834820" cy="515126"/>
            </a:xfrm>
            <a:prstGeom prst="rect">
              <a:avLst/>
            </a:prstGeom>
          </p:spPr>
          <p:txBody>
            <a:bodyPr lIns="51440" tIns="25721" rIns="51440" bIns="25721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1500" b="1" spc="-53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Platinum Sponsors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1617" y="6172177"/>
              <a:ext cx="8972550" cy="59255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>
            <a:xfrm>
              <a:off x="120996" y="6315816"/>
              <a:ext cx="1650767" cy="222513"/>
            </a:xfrm>
            <a:prstGeom prst="rect">
              <a:avLst/>
            </a:prstGeom>
          </p:spPr>
          <p:txBody>
            <a:bodyPr lIns="51440" tIns="25721" rIns="51440" bIns="25721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1500" b="1" spc="-53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Silver Sponsors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7150" y="1935828"/>
              <a:ext cx="9029700" cy="41456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257749" y="2057557"/>
              <a:ext cx="834425" cy="335098"/>
            </a:xfrm>
            <a:prstGeom prst="rect">
              <a:avLst/>
            </a:prstGeom>
          </p:spPr>
          <p:txBody>
            <a:bodyPr lIns="51440" tIns="25721" rIns="51440" bIns="25721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1500" b="1" spc="-53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Gold Sponsors</a:t>
              </a:r>
            </a:p>
          </p:txBody>
        </p:sp>
        <p:pic>
          <p:nvPicPr>
            <p:cNvPr id="36" name="Picture 6" descr="http://stldodn.com/2014/Content/images/sponsors/syllogistek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732" y="586550"/>
              <a:ext cx="2929047" cy="1221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 descr="http://stldodn.com/2014/Content/images/sponsors/sovereign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183" y="1996655"/>
              <a:ext cx="1630763" cy="421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stldodn.com/2014/Content/images/sponsors/vantagelink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87" y="3362754"/>
              <a:ext cx="877309" cy="92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4" descr="http://stldodn.com/2014/Content/images/sponsors/adaptivesolutionsgroup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440" y="2731786"/>
              <a:ext cx="1701905" cy="319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://stldodn.com/2014/Content/images/sponsors/perficien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592" y="2168461"/>
              <a:ext cx="1606609" cy="39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0" descr="http://stldodn.com/2014/Content/images/sponsors/daugherty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226" y="2247908"/>
              <a:ext cx="1485654" cy="481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2" descr="http://stldodn.com/2014/Content/images/sponsors/missouristate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4362" y="2186864"/>
              <a:ext cx="739732" cy="853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4" descr="http://stldodn.com/2014/Content/images/sponsors/swankmp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7187" y="3509803"/>
              <a:ext cx="1498006" cy="374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6" descr="http://stldodn.com/2014/Content/images/sponsors/byrnesoftware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49" y="2675124"/>
              <a:ext cx="1263330" cy="464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8" descr="http://stldodn.com/2014/Content/images/sponsors/roberthalf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750" y="2803952"/>
              <a:ext cx="1531519" cy="346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://stldodn.com/2014/Content/images/sponsors/ungerboeck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876" y="3372256"/>
              <a:ext cx="1615629" cy="455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://stldodn.com/2014/Content/images/sponsors/washuit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87" y="3268885"/>
              <a:ext cx="1175148" cy="67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://stldodn.com/2014/Content/images/sponsors/envision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003" y="3444410"/>
              <a:ext cx="1713951" cy="320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stldodn.com/2014/Content/images/sponsors/cait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897" y="2954538"/>
              <a:ext cx="1941006" cy="360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http://stldodn.com/2014/Content/images/sponsors/oreilly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497" y="6276341"/>
              <a:ext cx="751646" cy="20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://stldodn.com/2014/Content/images/sponsors/jacobson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653" y="6265382"/>
              <a:ext cx="1352554" cy="432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://stldodn.com/2014/Content/images/sponsors/pluralsight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296" y="6246770"/>
              <a:ext cx="1101596" cy="245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http://stldodn.com/2014/Content/images/sponsors/stltechtalk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240" y="6306968"/>
              <a:ext cx="682171" cy="449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http://stldodn.com/2014/Content/images/sponsors/ctp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670" y="3936225"/>
              <a:ext cx="1857518" cy="591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77" y="1066316"/>
              <a:ext cx="3336579" cy="60058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3982652"/>
              <a:ext cx="1971678" cy="394335"/>
            </a:xfrm>
            <a:prstGeom prst="rect">
              <a:avLst/>
            </a:prstGeom>
          </p:spPr>
        </p:pic>
        <p:pic>
          <p:nvPicPr>
            <p:cNvPr id="1026" name="Picture 2" descr="http://stldodn.com/2014/Content/images/sponsors/polaris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957" y="-11968"/>
              <a:ext cx="2884084" cy="1070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36" descr="http://stldodn.com/2014/Content/images/sponsors/cait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495" y="5528396"/>
              <a:ext cx="2012801" cy="373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92" y="4543457"/>
              <a:ext cx="2207924" cy="48574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242" y="4593935"/>
              <a:ext cx="1649490" cy="419245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573" y="4753919"/>
              <a:ext cx="1482042" cy="36433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275" y="5453362"/>
              <a:ext cx="1624551" cy="419676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047" y="4602264"/>
              <a:ext cx="1206962" cy="68219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49" y="5148289"/>
              <a:ext cx="1814254" cy="33811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16" y="5144486"/>
              <a:ext cx="1375360" cy="412608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314" y="4553598"/>
              <a:ext cx="802172" cy="73292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371600" y="5561350"/>
              <a:ext cx="1910209" cy="45845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782" y="6217392"/>
              <a:ext cx="1238349" cy="323347"/>
            </a:xfrm>
            <a:prstGeom prst="rect">
              <a:avLst/>
            </a:prstGeom>
          </p:spPr>
        </p:pic>
        <p:pic>
          <p:nvPicPr>
            <p:cNvPr id="31" name="Picture 4" descr="http://stldodn.com/2014/Content/images/sponsors/oakwood.png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431" y="212782"/>
              <a:ext cx="3010446" cy="100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stldodn.com/2014/Content/images/sponsors/cosentry.png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4459" y="2166309"/>
              <a:ext cx="1566260" cy="358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stldodn.com/2014/Content/images/sponsors/appdynamics.png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688" y="4172313"/>
              <a:ext cx="1938970" cy="20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stldodn.com/2014/Content/images/sponsors/asynchrony.png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840" y="6449096"/>
              <a:ext cx="1238731" cy="247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stldodn.com/2014/Content/images/sponsors/keefe.png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7750" y="6235563"/>
              <a:ext cx="985751" cy="302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97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5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Conference Mobile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6000750" cy="33944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odn14.azurewebsites.net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Quick access to conference info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Build your custom agenda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Anonymously rate the sessions you attended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Share with the Twitter-verse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066800"/>
            <a:ext cx="2743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</a:t>
            </a:r>
            <a:r>
              <a:rPr lang="en-US" dirty="0" smtClean="0"/>
              <a:t>Stuff Downstairs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51155"/>
            <a:ext cx="3825038" cy="2049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84455"/>
            <a:ext cx="3602076" cy="2026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28800"/>
            <a:ext cx="2112383" cy="14082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3657600"/>
            <a:ext cx="7356552" cy="29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2152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Jake Adams</a:t>
            </a:r>
          </a:p>
          <a:p>
            <a:pPr marL="0" indent="0">
              <a:buNone/>
            </a:pPr>
            <a:r>
              <a:rPr lang="en-US" sz="3300" dirty="0"/>
              <a:t>Software Architect</a:t>
            </a:r>
          </a:p>
          <a:p>
            <a:pPr marL="0" indent="0">
              <a:buNone/>
            </a:pPr>
            <a:r>
              <a:rPr lang="en-US" sz="3300" dirty="0"/>
              <a:t>Thompson Coburn LLP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/>
              <a:t>Email: </a:t>
            </a:r>
            <a:r>
              <a:rPr lang="en-US" sz="3300" b="1" dirty="0">
                <a:solidFill>
                  <a:schemeClr val="tx1"/>
                </a:solidFill>
              </a:rPr>
              <a:t>jacobladams</a:t>
            </a:r>
            <a:r>
              <a:rPr lang="en-US" sz="3300" dirty="0"/>
              <a:t>@gmail.com</a:t>
            </a:r>
          </a:p>
          <a:p>
            <a:pPr marL="0" indent="0">
              <a:buNone/>
            </a:pPr>
            <a:r>
              <a:rPr lang="en-US" sz="3300" dirty="0"/>
              <a:t>Twitter: @</a:t>
            </a:r>
            <a:r>
              <a:rPr lang="en-US" sz="3300" b="1" dirty="0">
                <a:solidFill>
                  <a:schemeClr val="tx1"/>
                </a:solidFill>
              </a:rPr>
              <a:t>jacobladams</a:t>
            </a:r>
          </a:p>
          <a:p>
            <a:pPr marL="0" indent="0">
              <a:buNone/>
            </a:pPr>
            <a:r>
              <a:rPr lang="en-US" sz="3300" dirty="0"/>
              <a:t>geekswithblogs.com/</a:t>
            </a:r>
            <a:r>
              <a:rPr lang="en-US" sz="3300" b="1" dirty="0">
                <a:solidFill>
                  <a:schemeClr val="tx1"/>
                </a:solidFill>
              </a:rPr>
              <a:t>jacobladams</a:t>
            </a:r>
            <a:r>
              <a:rPr lang="en-US" sz="3300" dirty="0"/>
              <a:t> </a:t>
            </a:r>
          </a:p>
          <a:p>
            <a:pPr marL="0" indent="0">
              <a:buNone/>
            </a:pPr>
            <a:r>
              <a:rPr lang="en-US" sz="3300" dirty="0"/>
              <a:t>github.com/</a:t>
            </a:r>
            <a:r>
              <a:rPr lang="en-US" sz="3300" b="1" dirty="0">
                <a:solidFill>
                  <a:schemeClr val="tx1"/>
                </a:solidFill>
              </a:rPr>
              <a:t>jacobladams</a:t>
            </a:r>
            <a:r>
              <a:rPr lang="en-US" sz="3300" dirty="0"/>
              <a:t> </a:t>
            </a:r>
          </a:p>
          <a:p>
            <a:pPr marL="0" indent="0">
              <a:buNone/>
            </a:pPr>
            <a:r>
              <a:rPr lang="en-US" sz="3300" dirty="0"/>
              <a:t>speakerrate.com/</a:t>
            </a:r>
            <a:r>
              <a:rPr lang="en-US" sz="3300" b="1" dirty="0">
                <a:solidFill>
                  <a:schemeClr val="tx1"/>
                </a:solidFill>
              </a:rPr>
              <a:t>jacobladams</a:t>
            </a:r>
            <a:r>
              <a:rPr lang="en-US" sz="3300" dirty="0"/>
              <a:t> 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/>
              <a:t>Bit.ly bundle of links for this presentation - </a:t>
            </a:r>
            <a:r>
              <a:rPr lang="en-US" sz="3300" b="1" dirty="0">
                <a:solidFill>
                  <a:schemeClr val="tx1"/>
                </a:solidFill>
              </a:rPr>
              <a:t>http://bit.ly/jakeangular </a:t>
            </a:r>
          </a:p>
          <a:p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9883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577" y="654276"/>
            <a:ext cx="7093133" cy="128089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876" y="1635343"/>
            <a:ext cx="7332124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JavaScript MVW (Model–View-Whatever) framework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HTML enhanced for web apps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Framework for building web applications in JavaScript and HTML</a:t>
            </a:r>
          </a:p>
        </p:txBody>
      </p:sp>
      <p:pic>
        <p:nvPicPr>
          <p:cNvPr id="6" name="Picture 3" descr="C:\Users\adamsjl\Desktop\AngularJS-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92" y="654276"/>
            <a:ext cx="2661118" cy="6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2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0" cy="686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3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Angular is a: </a:t>
            </a:r>
          </a:p>
          <a:p>
            <a:pPr marL="400050" lvl="1" indent="0">
              <a:buNone/>
            </a:pPr>
            <a:r>
              <a:rPr lang="en-US" sz="2800" dirty="0" smtClean="0"/>
              <a:t>Client </a:t>
            </a:r>
            <a:r>
              <a:rPr lang="en-US" sz="2800" dirty="0"/>
              <a:t>Side</a:t>
            </a:r>
          </a:p>
          <a:p>
            <a:pPr marL="400050" lvl="1" indent="0">
              <a:buNone/>
            </a:pPr>
            <a:r>
              <a:rPr lang="en-US" sz="2800" dirty="0"/>
              <a:t>JavaScript</a:t>
            </a:r>
          </a:p>
          <a:p>
            <a:pPr marL="400050" lvl="1" indent="0">
              <a:buNone/>
            </a:pPr>
            <a:r>
              <a:rPr lang="en-US" sz="2800" dirty="0"/>
              <a:t>Framework</a:t>
            </a:r>
          </a:p>
          <a:p>
            <a:pPr marL="400050" lvl="1" indent="0">
              <a:buNone/>
            </a:pPr>
            <a:r>
              <a:rPr lang="en-US" sz="2800" dirty="0"/>
              <a:t>For Building Web 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86" y="335867"/>
            <a:ext cx="2476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Full framework</a:t>
            </a:r>
          </a:p>
          <a:p>
            <a:pPr marL="0" indent="0">
              <a:buNone/>
            </a:pPr>
            <a:r>
              <a:rPr lang="en-US" sz="2800" dirty="0" smtClean="0"/>
              <a:t>Lots of functionality, but lots to learn.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673</TotalTime>
  <Words>136</Words>
  <Application>Microsoft Office PowerPoint</Application>
  <PresentationFormat>On-screen Show (4:3)</PresentationFormat>
  <Paragraphs>45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Segoe UI</vt:lpstr>
      <vt:lpstr>Segoe UI Light</vt:lpstr>
      <vt:lpstr>Wingdings 3</vt:lpstr>
      <vt:lpstr>Wisp</vt:lpstr>
      <vt:lpstr>Office Theme</vt:lpstr>
      <vt:lpstr>Getting Started with AngularJS as a  .NET Developer</vt:lpstr>
      <vt:lpstr>PowerPoint Presentation</vt:lpstr>
      <vt:lpstr>Conference Mobile App</vt:lpstr>
      <vt:lpstr>Fun Stuff Downstairs</vt:lpstr>
      <vt:lpstr>About Me</vt:lpstr>
      <vt:lpstr>What is AngularJS?</vt:lpstr>
      <vt:lpstr>PowerPoint Presentation</vt:lpstr>
      <vt:lpstr>Why</vt:lpstr>
      <vt:lpstr>Things to consider</vt:lpstr>
      <vt:lpstr>GIVE MEH TEH CODEZ!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AngularJS as a .NET Developer</dc:title>
  <dc:creator>Jacob Adams</dc:creator>
  <cp:lastModifiedBy>Jacob Adams</cp:lastModifiedBy>
  <cp:revision>23</cp:revision>
  <dcterms:created xsi:type="dcterms:W3CDTF">2014-10-17T13:04:14Z</dcterms:created>
  <dcterms:modified xsi:type="dcterms:W3CDTF">2014-11-11T03:56:33Z</dcterms:modified>
</cp:coreProperties>
</file>