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30"/>
  </p:notesMasterIdLst>
  <p:sldIdLst>
    <p:sldId id="256" r:id="rId3"/>
    <p:sldId id="294" r:id="rId4"/>
    <p:sldId id="295" r:id="rId5"/>
    <p:sldId id="296" r:id="rId6"/>
    <p:sldId id="291" r:id="rId7"/>
    <p:sldId id="257" r:id="rId8"/>
    <p:sldId id="258" r:id="rId9"/>
    <p:sldId id="259" r:id="rId10"/>
    <p:sldId id="260" r:id="rId11"/>
    <p:sldId id="261" r:id="rId12"/>
    <p:sldId id="262" r:id="rId13"/>
    <p:sldId id="272" r:id="rId14"/>
    <p:sldId id="273" r:id="rId15"/>
    <p:sldId id="263" r:id="rId16"/>
    <p:sldId id="264" r:id="rId17"/>
    <p:sldId id="293" r:id="rId18"/>
    <p:sldId id="267" r:id="rId19"/>
    <p:sldId id="265" r:id="rId20"/>
    <p:sldId id="266" r:id="rId21"/>
    <p:sldId id="268" r:id="rId22"/>
    <p:sldId id="288" r:id="rId23"/>
    <p:sldId id="292" r:id="rId24"/>
    <p:sldId id="270" r:id="rId25"/>
    <p:sldId id="271" r:id="rId26"/>
    <p:sldId id="280" r:id="rId27"/>
    <p:sldId id="290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CA902-9E7B-476C-8631-DFCAC7ECCE9B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6594C-97E5-4102-B719-36890186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5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73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51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55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76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52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69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2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9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5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0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65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sforvs2012" TargetMode="External"/><Relationship Id="rId2" Type="http://schemas.openxmlformats.org/officeDocument/2006/relationships/hyperlink" Target="https://visualstudiogallery.msdn.microsoft.com/fa041d2d-5d77-494b-b0ba-8b4550792b4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://bit.ly/vs2013update3" TargetMode="External"/><Relationship Id="rId4" Type="http://schemas.openxmlformats.org/officeDocument/2006/relationships/hyperlink" Target="http://www.microsoft.com/en-us/download/details.aspx?id=4372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Beyond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</a:t>
            </a:r>
            <a:r>
              <a:rPr lang="en-US" dirty="0" err="1" smtClean="0"/>
              <a:t>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Superset of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use as much or as little as you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Provides proposed </a:t>
            </a:r>
            <a:r>
              <a:rPr lang="en-US" dirty="0" err="1" smtClean="0"/>
              <a:t>EcmaScript</a:t>
            </a:r>
            <a:r>
              <a:rPr lang="en-US" dirty="0" smtClean="0"/>
              <a:t> 6 functionality today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Classes, Modules, Arrow Functions, Rest Parameters, Default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Writes JavaScript that is probably better than what you would write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Cleaner, easier to read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by Anders </a:t>
            </a:r>
            <a:r>
              <a:rPr lang="en-US" dirty="0" smtClean="0"/>
              <a:t>Hejlsberg (of C#, Delphi, and Turbo Pascal fame)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Jake as its build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09" y="463253"/>
            <a:ext cx="1953491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!==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has the same limitations and pitfalls of 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Only Available in Visual Studio 2012 &amp;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Still in Beta (0.9.1.1 as of this presentation)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</a:t>
            </a:r>
            <a:r>
              <a:rPr lang="en-US" dirty="0" err="1"/>
              <a:t>JSHint</a:t>
            </a:r>
            <a:r>
              <a:rPr lang="en-US" dirty="0"/>
              <a:t>/</a:t>
            </a:r>
            <a:r>
              <a:rPr lang="en-US" dirty="0" err="1"/>
              <a:t>JSLint</a:t>
            </a:r>
            <a:r>
              <a:rPr lang="en-US" dirty="0"/>
              <a:t> type tooling yet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Limited tooling outside of Visual Studio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It’s in a presentation that I’m giving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92" y="2397415"/>
            <a:ext cx="3148862" cy="33385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60156" y="2929180"/>
            <a:ext cx="4602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0156" y="3373465"/>
            <a:ext cx="3541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0155" y="3838414"/>
            <a:ext cx="4169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92" y="2782914"/>
            <a:ext cx="27527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0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</a:t>
            </a:r>
            <a:r>
              <a:rPr lang="en-US" dirty="0" err="1" smtClean="0"/>
              <a:t>OO</a:t>
            </a:r>
            <a:r>
              <a:rPr lang="en-US" dirty="0" smtClean="0"/>
              <a:t> principles to JavaScript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builds abstractions over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41551"/>
            <a:ext cx="3073178" cy="3017520"/>
          </a:xfrm>
        </p:spPr>
        <p:txBody>
          <a:bodyPr>
            <a:normAutofit/>
          </a:bodyPr>
          <a:lstStyle/>
          <a:p>
            <a:r>
              <a:rPr lang="en-US" sz="2400" dirty="0"/>
              <a:t>Because </a:t>
            </a:r>
            <a:r>
              <a:rPr lang="en-US" sz="2400" dirty="0" smtClean="0"/>
              <a:t>sometimes </a:t>
            </a:r>
            <a:r>
              <a:rPr lang="en-US" sz="2400" dirty="0"/>
              <a:t>a few enhancements can make a big difference….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1967" y="5644712"/>
            <a:ext cx="4401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Alex Rodriguez  and Lance Armstrong with </a:t>
            </a:r>
            <a:r>
              <a:rPr lang="en-US" sz="1200" dirty="0"/>
              <a:t>the aid of syntactic sugar</a:t>
            </a:r>
          </a:p>
        </p:txBody>
      </p:sp>
      <p:pic>
        <p:nvPicPr>
          <p:cNvPr id="1026" name="Picture 2" descr="http://postfiles15.naver.net/20091107_270/realslayer_1257528500501EWY2Q_jpg/alex-rodriguez-trophy_realslayer.jpg?type=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18" y="1836547"/>
            <a:ext cx="2297401" cy="37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0" y="1836547"/>
            <a:ext cx="2315080" cy="370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5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begood.good.com/resources/goodtech_static/2023/bigstock-getting-started-colorful-mot-289142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1845734"/>
            <a:ext cx="6242345" cy="41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19456" lvl="1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1.0 Tools for Visual </a:t>
            </a:r>
            <a:r>
              <a:rPr lang="en-US" dirty="0"/>
              <a:t>Studio 2012 </a:t>
            </a:r>
            <a:endParaRPr lang="en-US" dirty="0" smtClean="0"/>
          </a:p>
          <a:p>
            <a:pPr marL="219456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visualstudiogallery.msdn.microsoft.com/fa041d2d-5d77-494b-b0ba-8b4550792b4d</a:t>
            </a:r>
            <a:endParaRPr lang="en-US" dirty="0" smtClean="0"/>
          </a:p>
          <a:p>
            <a:pPr marL="219456" lvl="1" indent="0">
              <a:buNone/>
            </a:pPr>
            <a:r>
              <a:rPr lang="en-US" dirty="0" smtClean="0">
                <a:hlinkClick r:id="rId3"/>
              </a:rPr>
              <a:t>http://bit.ly/tsforvs2012</a:t>
            </a:r>
            <a:r>
              <a:rPr lang="en-US" dirty="0" smtClean="0"/>
              <a:t>  </a:t>
            </a:r>
          </a:p>
          <a:p>
            <a:pPr marL="219456" lvl="1" indent="0">
              <a:buNone/>
            </a:pPr>
            <a:endParaRPr lang="en-US" dirty="0"/>
          </a:p>
          <a:p>
            <a:pPr marL="219456" lvl="1" indent="0">
              <a:buNone/>
            </a:pPr>
            <a:r>
              <a:rPr lang="en-US" dirty="0" smtClean="0"/>
              <a:t>Visual Studio 2013 Update 3 (Update 2 works too)</a:t>
            </a:r>
          </a:p>
          <a:p>
            <a:pPr marL="219456" lvl="1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www.microsoft.com/en-us/download/details.aspx?id=43721</a:t>
            </a:r>
            <a:r>
              <a:rPr lang="en-US" dirty="0" smtClean="0"/>
              <a:t> </a:t>
            </a:r>
          </a:p>
          <a:p>
            <a:pPr marL="219456" lvl="1" indent="0">
              <a:buNone/>
            </a:pPr>
            <a:r>
              <a:rPr lang="en-US" dirty="0" smtClean="0">
                <a:hlinkClick r:id="rId5"/>
              </a:rPr>
              <a:t>http://bit.ly/vs2013update3</a:t>
            </a:r>
            <a:r>
              <a:rPr lang="en-US" dirty="0" smtClean="0"/>
              <a:t> </a:t>
            </a:r>
          </a:p>
          <a:p>
            <a:pPr marL="219456" lvl="1" indent="0">
              <a:buNone/>
            </a:pPr>
            <a:endParaRPr lang="en-US" dirty="0" smtClean="0"/>
          </a:p>
          <a:p>
            <a:pPr marL="219456" lvl="1" indent="0">
              <a:buNone/>
            </a:pPr>
            <a:endParaRPr lang="en-US" dirty="0"/>
          </a:p>
          <a:p>
            <a:pPr marL="219456" lvl="1" indent="0">
              <a:buNone/>
            </a:pPr>
            <a:r>
              <a:rPr lang="en-US" dirty="0" smtClean="0"/>
              <a:t>Features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err="1"/>
              <a:t>TypeScript</a:t>
            </a:r>
            <a:r>
              <a:rPr lang="en-US" dirty="0"/>
              <a:t> file </a:t>
            </a:r>
            <a:r>
              <a:rPr lang="en-US" dirty="0" smtClean="0"/>
              <a:t>type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Syntax highlighting</a:t>
            </a:r>
            <a:endParaRPr lang="en-US" dirty="0"/>
          </a:p>
          <a:p>
            <a:pPr marL="562356" lvl="1" indent="-342900">
              <a:buFont typeface="+mj-lt"/>
              <a:buAutoNum type="alphaLcParenR"/>
            </a:pPr>
            <a:r>
              <a:rPr lang="en-US" dirty="0" err="1" smtClean="0"/>
              <a:t>TypeScript</a:t>
            </a:r>
            <a:r>
              <a:rPr lang="en-US" dirty="0" smtClean="0"/>
              <a:t> compiler 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tsc.exe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Visual </a:t>
            </a:r>
            <a:r>
              <a:rPr lang="en-US" dirty="0"/>
              <a:t>Studio compilation options</a:t>
            </a:r>
          </a:p>
          <a:p>
            <a:pPr marL="219456" lvl="1" indent="0">
              <a:buNone/>
            </a:pPr>
            <a:endParaRPr lang="en-US" dirty="0" smtClean="0"/>
          </a:p>
          <a:p>
            <a:pPr marL="219456" lvl="1" indent="0">
              <a:buNone/>
            </a:pPr>
            <a:endParaRPr lang="en-US" dirty="0" smtClean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i1.minus.com/ibcFAGQMhbDGe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81" y="1809291"/>
            <a:ext cx="1117586" cy="11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Web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Extra </a:t>
            </a:r>
            <a:r>
              <a:rPr lang="en-US" dirty="0" err="1" smtClean="0"/>
              <a:t>TypeScript</a:t>
            </a:r>
            <a:r>
              <a:rPr lang="en-US" dirty="0" smtClean="0"/>
              <a:t> Features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Side by Side Preview Pane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TSLint</a:t>
            </a:r>
            <a:r>
              <a:rPr lang="en-US" dirty="0"/>
              <a:t> Support and </a:t>
            </a:r>
            <a:r>
              <a:rPr lang="en-US" dirty="0" smtClean="0"/>
              <a:t>Setting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Compile on Build / Compile on Save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  <p:pic>
        <p:nvPicPr>
          <p:cNvPr id="4" name="Picture 2" descr="C:\Users\adamsjl\Desktop\webessentials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29" y="1856353"/>
            <a:ext cx="11049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4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Bundle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typescript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somescript.ts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C:\Users\adamsjl\Desktop\mac_osx_nodejs_install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69" y="261974"/>
            <a:ext cx="1985591" cy="125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WebStorm</a:t>
            </a:r>
            <a:r>
              <a:rPr lang="en-US" dirty="0" smtClean="0"/>
              <a:t> 6+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Sublime Text / </a:t>
            </a:r>
            <a:r>
              <a:rPr lang="en-US" dirty="0" err="1" smtClean="0"/>
              <a:t>TextMate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Emacs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encrypted-tbn2.gstatic.com/images?q=tbn:ANd9GcSJ8P1cacSfzFlHZqmkbAPOLWjgSN7zLhuxFn14gAeQI4pqaJsx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1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ww--eBXqSUKRmph7U64teL-8e817lb3u81GjN-di8X7H5Q7na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97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5/5f/Emacs-logo.svg/270px-Emacs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5" y="4665626"/>
            <a:ext cx="1208842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pnbuB5crvj_HgFcRRwKS2b2qZKos4YQ9Zb4rh6HbiUBu4tTxDZ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53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150" y="-11968"/>
            <a:ext cx="9029700" cy="6776701"/>
            <a:chOff x="57150" y="-11968"/>
            <a:chExt cx="9029700" cy="6776701"/>
          </a:xfrm>
        </p:grpSpPr>
        <p:sp>
          <p:nvSpPr>
            <p:cNvPr id="38" name="Rounded Rectangle 37"/>
            <p:cNvSpPr/>
            <p:nvPr/>
          </p:nvSpPr>
          <p:spPr>
            <a:xfrm>
              <a:off x="57150" y="48378"/>
              <a:ext cx="9029700" cy="180431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3076" y="211178"/>
              <a:ext cx="834820" cy="515126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1500" b="1" spc="-53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1617" y="6172177"/>
              <a:ext cx="8972550" cy="59255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120996" y="6315816"/>
              <a:ext cx="1650767" cy="222513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1500" b="1" spc="-53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7150" y="1935828"/>
              <a:ext cx="9029700" cy="41456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257749" y="2057557"/>
              <a:ext cx="834425" cy="335098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1500" b="1" spc="-53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  <p:pic>
          <p:nvPicPr>
            <p:cNvPr id="36" name="Picture 6" descr="http://stldodn.com/2014/Content/images/sponsors/syllogistek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732" y="586550"/>
              <a:ext cx="2929047" cy="1221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://stldodn.com/2014/Content/images/sponsors/sovereign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183" y="1996655"/>
              <a:ext cx="1630763" cy="42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stldodn.com/2014/Content/images/sponsors/vantagelink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87" y="3362754"/>
              <a:ext cx="877309" cy="9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4" descr="http://stldodn.com/2014/Content/images/sponsors/adaptivesolutionsgroup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440" y="2731786"/>
              <a:ext cx="1701905" cy="319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stldodn.com/2014/Content/images/sponsors/perficien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592" y="2168461"/>
              <a:ext cx="1606609" cy="39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0" descr="http://stldodn.com/2014/Content/images/sponsors/daugherty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226" y="2247908"/>
              <a:ext cx="1485654" cy="48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2" descr="http://stldodn.com/2014/Content/images/sponsors/missouristat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4362" y="2186864"/>
              <a:ext cx="739732" cy="85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4" descr="http://stldodn.com/2014/Content/images/sponsors/swankmp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187" y="3509803"/>
              <a:ext cx="1498006" cy="37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6" descr="http://stldodn.com/2014/Content/images/sponsors/byrnesoftware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49" y="2675124"/>
              <a:ext cx="1263330" cy="46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8" descr="http://stldodn.com/2014/Content/images/sponsors/roberthalf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750" y="2803952"/>
              <a:ext cx="1531519" cy="34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stldodn.com/2014/Content/images/sponsors/ungerboeck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876" y="3372256"/>
              <a:ext cx="1615629" cy="455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stldodn.com/2014/Content/images/sponsors/washuit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87" y="3268885"/>
              <a:ext cx="1175148" cy="67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://stldodn.com/2014/Content/images/sponsors/envision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003" y="3444410"/>
              <a:ext cx="1713951" cy="320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897" y="2954538"/>
              <a:ext cx="1941006" cy="36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://stldodn.com/2014/Content/images/sponsors/oreilly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497" y="6276341"/>
              <a:ext cx="751646" cy="20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stldodn.com/2014/Content/images/sponsors/jacobson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53" y="6265382"/>
              <a:ext cx="1352554" cy="43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stldodn.com/2014/Content/images/sponsors/pluralsight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296" y="6246770"/>
              <a:ext cx="1101596" cy="24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stldodn.com/2014/Content/images/sponsors/stltechtalk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240" y="6306968"/>
              <a:ext cx="682171" cy="449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://stldodn.com/2014/Content/images/sponsors/ctp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670" y="3936225"/>
              <a:ext cx="1857518" cy="59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7" y="1066316"/>
              <a:ext cx="3336579" cy="6005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3982652"/>
              <a:ext cx="1971678" cy="394335"/>
            </a:xfrm>
            <a:prstGeom prst="rect">
              <a:avLst/>
            </a:prstGeom>
          </p:spPr>
        </p:pic>
        <p:pic>
          <p:nvPicPr>
            <p:cNvPr id="1026" name="Picture 2" descr="http://stldodn.com/2014/Content/images/sponsors/polaris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957" y="-11968"/>
              <a:ext cx="2884084" cy="1070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495" y="5528396"/>
              <a:ext cx="2012801" cy="37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92" y="4543457"/>
              <a:ext cx="2207924" cy="48574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242" y="4593935"/>
              <a:ext cx="1649490" cy="41924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573" y="4753919"/>
              <a:ext cx="1482042" cy="36433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275" y="5453362"/>
              <a:ext cx="1624551" cy="419676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047" y="4602264"/>
              <a:ext cx="1206962" cy="68219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49" y="5148289"/>
              <a:ext cx="1814254" cy="33811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16" y="5144486"/>
              <a:ext cx="1375360" cy="412608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14" y="4553598"/>
              <a:ext cx="802172" cy="7329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371600" y="5561350"/>
              <a:ext cx="1910209" cy="45845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82" y="6217392"/>
              <a:ext cx="1238349" cy="323347"/>
            </a:xfrm>
            <a:prstGeom prst="rect">
              <a:avLst/>
            </a:prstGeom>
          </p:spPr>
        </p:pic>
        <p:pic>
          <p:nvPicPr>
            <p:cNvPr id="31" name="Picture 4" descr="http://stldodn.com/2014/Content/images/sponsors/oakwood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431" y="212782"/>
              <a:ext cx="3010446" cy="100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stldodn.com/2014/Content/images/sponsors/cosentry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459" y="2166309"/>
              <a:ext cx="1566260" cy="35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ldodn.com/2014/Content/images/sponsors/appdynamics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88" y="4172313"/>
              <a:ext cx="1938970" cy="20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stldodn.com/2014/Content/images/sponsors/asynchrony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40" y="6449096"/>
              <a:ext cx="1238731" cy="24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stldodn.com/2014/Content/images/sponsors/keef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750" y="6235563"/>
              <a:ext cx="985751" cy="302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9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80" y="937141"/>
            <a:ext cx="4846641" cy="3209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onstructor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xtends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trike="sngStrike" smtClean="0"/>
              <a:t>module </a:t>
            </a:r>
            <a:r>
              <a:rPr lang="en-US" smtClean="0"/>
              <a:t>  require</a:t>
            </a:r>
            <a:endParaRPr lang="en-US" strike="sngStrik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… , =&gt;,  &lt; &gt; ,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Typing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marL="0" indent="0">
              <a:buNone/>
            </a:pPr>
            <a:r>
              <a:rPr lang="en-US" strike="sngStrike" dirty="0" err="1"/>
              <a:t>b</a:t>
            </a:r>
            <a:r>
              <a:rPr lang="en-US" strike="sngStrike" dirty="0" err="1" smtClean="0"/>
              <a:t>ool</a:t>
            </a:r>
            <a:r>
              <a:rPr lang="en-US" strike="sngStrike" dirty="0" smtClean="0"/>
              <a:t> </a:t>
            </a:r>
            <a:r>
              <a:rPr lang="en-US" dirty="0" err="1" smtClean="0"/>
              <a:t>boolean</a:t>
            </a:r>
            <a:endParaRPr lang="en-US" strike="sngStrike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pPr marL="0" indent="0">
              <a:buNone/>
            </a:pPr>
            <a:r>
              <a:rPr lang="en-US" dirty="0" err="1" smtClean="0"/>
              <a:t>enum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ndefined</a:t>
            </a:r>
          </a:p>
          <a:p>
            <a:pPr marL="0" indent="0">
              <a:buNone/>
            </a:pPr>
            <a:r>
              <a:rPr lang="en-US" dirty="0" smtClean="0"/>
              <a:t>void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number1 = 1;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number2: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number3: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number3 = 3;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number4;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number4 = 4;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multiply(x, y) {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any,any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Basic</a:t>
            </a:r>
            <a:endParaRPr lang="en-US" b="1" dirty="0"/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Default Values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Optional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2, c?: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Rest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…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listOfNumbers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78" y="256032"/>
            <a:ext cx="3170142" cy="39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Contact, Links,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Jake Adams</a:t>
            </a:r>
            <a:endParaRPr lang="en-US" sz="2800" dirty="0"/>
          </a:p>
          <a:p>
            <a:r>
              <a:rPr lang="en-US" sz="2800" dirty="0" smtClean="0"/>
              <a:t>Email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1"/>
                </a:solidFill>
              </a:rPr>
              <a:t>jacobladams</a:t>
            </a:r>
            <a:r>
              <a:rPr lang="en-US" sz="2800" dirty="0"/>
              <a:t>@gmail.com</a:t>
            </a:r>
          </a:p>
          <a:p>
            <a:r>
              <a:rPr lang="en-US" sz="2800" dirty="0"/>
              <a:t>Twitter: @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/>
              <a:t>geekswithblogs.com/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</a:p>
          <a:p>
            <a:r>
              <a:rPr lang="en-US" sz="2800" dirty="0"/>
              <a:t>github.com/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Bit.ly b</a:t>
            </a:r>
            <a:r>
              <a:rPr lang="en-US" sz="2800" dirty="0" smtClean="0"/>
              <a:t>undle </a:t>
            </a:r>
            <a:r>
              <a:rPr lang="en-US" sz="2800" dirty="0"/>
              <a:t>- </a:t>
            </a:r>
            <a:r>
              <a:rPr lang="en-US" sz="2800" b="1" dirty="0">
                <a:solidFill>
                  <a:schemeClr val="tx1"/>
                </a:solidFill>
              </a:rPr>
              <a:t>http://bit.ly/jaketypescript 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5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Conference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6000750" cy="3394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odn14.azurewebsites.net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Quick access to conference info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 your custom agenda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Anonymously rate the sessions you attended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with the Twitter-verse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066800"/>
            <a:ext cx="274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  <a:r>
              <a:rPr lang="en-US" dirty="0" smtClean="0"/>
              <a:t>Stuff Downstairs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155"/>
            <a:ext cx="3825038" cy="2049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84455"/>
            <a:ext cx="3602076" cy="2026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28800"/>
            <a:ext cx="2112383" cy="1408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657600"/>
            <a:ext cx="7356552" cy="29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Jake Adams</a:t>
            </a:r>
          </a:p>
          <a:p>
            <a:r>
              <a:rPr lang="en-US" dirty="0" smtClean="0"/>
              <a:t>Software Architect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geekswithblogs.com/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Bit.ly bundle of </a:t>
            </a:r>
            <a:r>
              <a:rPr lang="en-US" dirty="0"/>
              <a:t>l</a:t>
            </a:r>
            <a:r>
              <a:rPr lang="en-US" dirty="0" smtClean="0"/>
              <a:t>inks for this presentation - </a:t>
            </a:r>
            <a:r>
              <a:rPr lang="en-US" b="1" dirty="0">
                <a:solidFill>
                  <a:schemeClr val="tx1"/>
                </a:solidFill>
              </a:rPr>
              <a:t>http://</a:t>
            </a:r>
            <a:r>
              <a:rPr lang="en-US" b="1" dirty="0" smtClean="0">
                <a:solidFill>
                  <a:schemeClr val="tx1"/>
                </a:solidFill>
              </a:rPr>
              <a:t>bit.ly/jaketypescript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6054317" cy="4023360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lets you write JavaScript the way you really want to.</a:t>
            </a:r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</a:p>
          <a:p>
            <a:r>
              <a:rPr lang="en-US" dirty="0"/>
              <a:t>Any browser. Any host. Any OS. Open Source.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877276" y="2527378"/>
            <a:ext cx="451821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329098" y="2579150"/>
            <a:ext cx="16220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Cool, important part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6837791" y="1859249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7333867" y="194052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5828553" y="3317395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6324629" y="336916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</a:p>
        </p:txBody>
      </p:sp>
    </p:spTree>
    <p:extLst>
      <p:ext uri="{BB962C8B-B14F-4D97-AF65-F5344CB8AC3E}">
        <p14:creationId xmlns:p14="http://schemas.microsoft.com/office/powerpoint/2010/main" val="657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with a little bit extra added to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97" y="947006"/>
            <a:ext cx="3005418" cy="4136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6773" y="5098810"/>
            <a:ext cx="2101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r>
              <a:rPr lang="en-US" sz="1350" dirty="0"/>
              <a:t> run </a:t>
            </a:r>
            <a:r>
              <a:rPr lang="en-US" sz="1350" dirty="0" err="1"/>
              <a:t>Bartertown</a:t>
            </a:r>
            <a:r>
              <a:rPr lang="en-US" sz="13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51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98446"/>
            <a:ext cx="7543800" cy="73824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68" y="2244168"/>
            <a:ext cx="4376467" cy="30175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email: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lastName: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2136" y="2241552"/>
            <a:ext cx="4003862" cy="3416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= 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email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.email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email;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sz="1100" dirty="0"/>
          </a:p>
        </p:txBody>
      </p:sp>
      <p:sp>
        <p:nvSpPr>
          <p:cNvPr id="5" name="Right Arrow 4"/>
          <p:cNvSpPr/>
          <p:nvPr/>
        </p:nvSpPr>
        <p:spPr>
          <a:xfrm>
            <a:off x="3761816" y="3076015"/>
            <a:ext cx="1093557" cy="1311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888580" y="3510553"/>
            <a:ext cx="921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endParaRPr lang="en-US" sz="1350" dirty="0"/>
          </a:p>
          <a:p>
            <a:r>
              <a:rPr lang="en-US" sz="1350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40971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6606</TotalTime>
  <Words>699</Words>
  <Application>Microsoft Office PowerPoint</Application>
  <PresentationFormat>On-screen Show (4:3)</PresentationFormat>
  <Paragraphs>194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Retrospect</vt:lpstr>
      <vt:lpstr>Office Theme</vt:lpstr>
      <vt:lpstr>TypeScript: Beyond JavaScript</vt:lpstr>
      <vt:lpstr>PowerPoint Presentation</vt:lpstr>
      <vt:lpstr>Conference Mobile App</vt:lpstr>
      <vt:lpstr>Fun Stuff Downstairs</vt:lpstr>
      <vt:lpstr>About Me </vt:lpstr>
      <vt:lpstr>What is TypeScript?</vt:lpstr>
      <vt:lpstr>What is TypeScript?</vt:lpstr>
      <vt:lpstr>What is TypeScript?</vt:lpstr>
      <vt:lpstr>Lightning Demo</vt:lpstr>
      <vt:lpstr>TypeScript === Happiness</vt:lpstr>
      <vt:lpstr>TypeScript !== Happiness</vt:lpstr>
      <vt:lpstr>TypeScript === undefined</vt:lpstr>
      <vt:lpstr>Why Use TypeScript?</vt:lpstr>
      <vt:lpstr>How Do I Get Started?</vt:lpstr>
      <vt:lpstr>Visual Studio Installation</vt:lpstr>
      <vt:lpstr>Visual Studio Web Essentials</vt:lpstr>
      <vt:lpstr>TypeScript Bundle Transformer</vt:lpstr>
      <vt:lpstr>Node Installation</vt:lpstr>
      <vt:lpstr>Other Editors</vt:lpstr>
      <vt:lpstr>Features</vt:lpstr>
      <vt:lpstr>Keywords</vt:lpstr>
      <vt:lpstr>Static Typing Demo</vt:lpstr>
      <vt:lpstr>Builtin Types</vt:lpstr>
      <vt:lpstr>Implicit Typing</vt:lpstr>
      <vt:lpstr>Typing - Parameters</vt:lpstr>
      <vt:lpstr>Demo</vt:lpstr>
      <vt:lpstr>Contact, Links, &amp;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Beyond JavaScript</dc:title>
  <dc:creator>Jacob Adams</dc:creator>
  <cp:lastModifiedBy>Jacob Adams</cp:lastModifiedBy>
  <cp:revision>83</cp:revision>
  <dcterms:created xsi:type="dcterms:W3CDTF">2013-02-26T00:59:57Z</dcterms:created>
  <dcterms:modified xsi:type="dcterms:W3CDTF">2014-11-11T03:56:38Z</dcterms:modified>
</cp:coreProperties>
</file>