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60" r:id="rId11"/>
    <p:sldId id="261" r:id="rId12"/>
    <p:sldId id="262" r:id="rId13"/>
    <p:sldId id="263" r:id="rId14"/>
    <p:sldId id="281" r:id="rId15"/>
    <p:sldId id="284" r:id="rId16"/>
    <p:sldId id="259" r:id="rId17"/>
    <p:sldId id="282" r:id="rId18"/>
    <p:sldId id="273" r:id="rId19"/>
    <p:sldId id="274" r:id="rId20"/>
    <p:sldId id="275" r:id="rId21"/>
    <p:sldId id="283" r:id="rId22"/>
    <p:sldId id="276" r:id="rId23"/>
    <p:sldId id="277" r:id="rId24"/>
    <p:sldId id="278" r:id="rId25"/>
    <p:sldId id="279" r:id="rId26"/>
    <p:sldId id="280" r:id="rId27"/>
    <p:sldId id="266" r:id="rId28"/>
    <p:sldId id="2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A2E21-7DEC-400B-86E6-96AEF8BE970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605D9-F898-4E93-8760-2E1DF67E3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5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0417-601A-4CCA-9C92-589BDFB46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255D9-D769-40D9-B2D4-D43BBB7F0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C27AA-F745-4B0E-9628-7653ADD8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71FD-0557-48DF-8281-F17D5314F00F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A9B8D-3DC1-4A61-9013-63DFBE95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jacobladams</a:t>
            </a:r>
            <a:r>
              <a:rPr lang="en-US" dirty="0"/>
              <a:t>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6FEF-64EC-4B4D-A524-1A950D5F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9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1A19-9161-4EE8-B6CF-E7113050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4656D-79AA-470B-9634-3D4ACDF35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7C527-8545-4D39-A214-3BEEAB3C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DBDFE1-AD60-436E-985E-3A226DA490FB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3809-BAFE-40BB-9436-F1C4AF62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38D74-6ADB-429B-896A-FAE6A9EC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89347-1F14-47ED-8118-2DCF8446D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C5B21-6B2B-4001-923F-B3927B2F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EF3A-1257-4416-ADCA-52087491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D52D44-9ACF-4927-A62E-1A2BC5614DDF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57C8F-FEAE-4046-9401-378FA81E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CBA6-23A2-4F49-AF6D-2B4A4F5D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7F38-0998-4109-8960-BC613D82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04AE-52F1-4E69-B2E2-6DF0DC78C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F077A-4044-428B-A938-A1DB32F3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C54405-F4A3-4C98-ADE1-55C54957040B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37477-5527-477E-A13E-47798C95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020F4-179D-4365-9518-60F9CE6E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4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9F8E-C5DB-4470-AA79-F5369519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92ADF-87D9-483C-A719-C542C00F6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A9CB-ECA9-451B-BD52-40EAEF3E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F8AB9-2D38-44CB-ADA2-498239A86046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8F31F-67D9-4665-9D25-E93CCB21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FB7B3-159F-4B09-B7E5-BDF44A35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2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F5A4-6D65-4186-A40D-36426E31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9EDE-2DB8-4A71-92AA-F35B48A1F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DF17A-7D0B-4B03-A03B-C96B74633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D8F59-D77C-4B65-A8BB-68AA0387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76819D-FD60-4EDF-BB19-712154377593}" type="datetime1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6014-4351-4390-B674-9C08CA6F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8D09E-70CF-43C8-86E9-493815AD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A530-3508-4B15-A89A-93BA0869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A5141-3D63-4BA0-945B-2EA863BE5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DE8E0-F4DD-41BD-AA36-D82376A5A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3AC1D-C325-49F3-917F-CCB6A2C70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09385-4B63-495C-8F43-B4C4EAC44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3064A-30FE-448A-A9CA-8D1CA157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B49B08-C045-4001-BEF4-F3696F4C409A}" type="datetime1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1AF33-1D35-4A63-B7FE-200F8EA2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5A4CD-1EDB-4239-B685-39B5706A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0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573A-9AF8-4E22-8B17-339B0C68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A3965-2722-464C-94AC-EF618AD1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65609B-AB94-44DF-B44B-CD82761294EC}" type="datetime1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5A057-7C71-40F6-89B5-67268AD5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DE5AB-D8FB-4062-A816-1C42EC7A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7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DB937-DD90-4D07-8635-09180988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AB883-C3E0-44FD-8445-921963061F0D}" type="datetime1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80AC3-62D3-4B81-AD60-E53609CB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7EEF1-4F4A-4F3D-9A80-2AFF5B85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2E68-EE89-4C04-B2B1-2F56383D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3460-174E-4CA8-94D1-831EC315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C7C7E-7BE7-4F84-8C64-BFAB25A00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A8BB6-A81D-4574-850B-53E3C91D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42E603-AA4A-42F9-9C2C-5F5ED95E0056}" type="datetime1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1F722-1CFA-42F3-9944-48352102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4DDF0-6B79-4C08-948E-6030CCFB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7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90F9-C3F8-44DC-8E7E-9B2E49CE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A7712-F54C-464E-A83F-27172E721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BD29E-D941-4341-8558-CDD958F69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197A-3015-401D-BA09-E4D01989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E47E87-56A9-447F-8DE1-401D58641A6D}" type="datetime1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83EE9-FDDC-491C-8AB5-4891F7A4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1FA7F-16CD-4A74-A096-B554A442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18766-786D-4F71-A2EF-7CB9D557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07EF4-211A-4194-8ECF-C441E37AA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B0F1A-F4DF-43C2-92FF-E5997CED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numCol="3" rtlCol="0" anchor="ctr"/>
          <a:lstStyle>
            <a:lvl1pPr algn="just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jacobladams</a:t>
            </a:r>
            <a:r>
              <a:rPr lang="en-US" dirty="0"/>
              <a:t>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38699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ngular.io/stable-angularjs-and-long-term-support-7e077635ee9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migrating-applications-angularjs-angular" TargetMode="External"/><Relationship Id="rId2" Type="http://schemas.openxmlformats.org/officeDocument/2006/relationships/hyperlink" Target="https://app.pluralsight.com/library/courses/migrating-applications-angular-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rmoshe.io/articles/angular-v4-hybrid-upgrade-application-2" TargetMode="External"/><Relationship Id="rId5" Type="http://schemas.openxmlformats.org/officeDocument/2006/relationships/hyperlink" Target="Upgrading%20from%20AngularJS%20to%20Angular" TargetMode="External"/><Relationship Id="rId4" Type="http://schemas.openxmlformats.org/officeDocument/2006/relationships/hyperlink" Target="https://youtu.be/G7QAHg9llB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F537-6ECD-447E-9B18-A25D04C76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Upgrading from AngularJS 1 to Angular 2+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9293A-3CD8-4339-B72A-5C58CFD54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Jake Adams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jacobladams</a:t>
            </a:r>
            <a:r>
              <a:rPr lang="en-US" dirty="0"/>
              <a:t>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41461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EC85-6301-4AF7-B1B0-160DDB8F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Don’t Want To!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5F0A-F880-4D2C-AA7E-F7A10341D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163718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3BFF-5736-4B93-888A-164BC500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#1: Stay on Angular JS 1.X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DB54-C762-4379-A628-6783DDC2F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1.7.X</a:t>
            </a:r>
            <a:endParaRPr lang="en-US" dirty="0" smtClean="0"/>
          </a:p>
          <a:p>
            <a:pPr lvl="1"/>
            <a:r>
              <a:rPr lang="en-US" dirty="0" smtClean="0"/>
              <a:t>Jan 1 – June 30, 2018 – Active Development</a:t>
            </a:r>
          </a:p>
          <a:p>
            <a:pPr lvl="1"/>
            <a:r>
              <a:rPr lang="en-US" dirty="0" smtClean="0"/>
              <a:t>Jul 1 2018 – June 30, 2021 Long Term Support (LTS)</a:t>
            </a:r>
          </a:p>
          <a:p>
            <a:pPr lvl="1"/>
            <a:endParaRPr lang="en-US" dirty="0"/>
          </a:p>
          <a:p>
            <a:r>
              <a:rPr lang="en-US" dirty="0"/>
              <a:t>On July 1st 2018</a:t>
            </a:r>
            <a:r>
              <a:rPr lang="en-US"/>
              <a:t>, </a:t>
            </a:r>
            <a:r>
              <a:rPr lang="en-US" smtClean="0"/>
              <a:t>… we </a:t>
            </a:r>
            <a:r>
              <a:rPr lang="en-US" dirty="0"/>
              <a:t>will focus exclusively on providing fixes to bugs that satisfy at least one of the following criteria:</a:t>
            </a:r>
          </a:p>
          <a:p>
            <a:pPr lvl="1"/>
            <a:r>
              <a:rPr lang="en-US" dirty="0"/>
              <a:t>A security flaw is detected in the </a:t>
            </a:r>
            <a:r>
              <a:rPr lang="en-US" dirty="0" err="1"/>
              <a:t>1.7.x</a:t>
            </a:r>
            <a:r>
              <a:rPr lang="en-US" dirty="0"/>
              <a:t> branch of the framework</a:t>
            </a:r>
          </a:p>
          <a:p>
            <a:pPr lvl="1"/>
            <a:r>
              <a:rPr lang="en-US" dirty="0"/>
              <a:t>One of the major browsers releases a version that will cause current production applications using AngularJS </a:t>
            </a:r>
            <a:r>
              <a:rPr lang="en-US" dirty="0" err="1"/>
              <a:t>1.7.x</a:t>
            </a:r>
            <a:r>
              <a:rPr lang="en-US" dirty="0"/>
              <a:t> to stop working</a:t>
            </a:r>
          </a:p>
          <a:p>
            <a:pPr lvl="1"/>
            <a:r>
              <a:rPr lang="en-US" dirty="0"/>
              <a:t>The jQuery library releases a version that will cause current production applications using AngularJS </a:t>
            </a:r>
            <a:r>
              <a:rPr lang="en-US" dirty="0" err="1"/>
              <a:t>1.7.x</a:t>
            </a:r>
            <a:r>
              <a:rPr lang="en-US" dirty="0"/>
              <a:t> to stop working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Related Blog Post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215926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487C-4905-44EC-95A7-8F810D5E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#2: Go to Another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02BDA-3CB8-45C2-98F1-CE37835FB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  <a:p>
            <a:r>
              <a:rPr lang="en-US" dirty="0" err="1"/>
              <a:t>Vue</a:t>
            </a:r>
            <a:endParaRPr lang="en-US" dirty="0"/>
          </a:p>
          <a:p>
            <a:r>
              <a:rPr lang="en-US" dirty="0"/>
              <a:t>Ember</a:t>
            </a:r>
          </a:p>
          <a:p>
            <a:r>
              <a:rPr lang="en-US" dirty="0"/>
              <a:t>Aurelia</a:t>
            </a:r>
          </a:p>
          <a:p>
            <a:r>
              <a:rPr lang="en-US" dirty="0"/>
              <a:t>Knockout</a:t>
            </a:r>
          </a:p>
          <a:p>
            <a:r>
              <a:rPr lang="en-US" dirty="0" err="1"/>
              <a:t>Hyperapp</a:t>
            </a:r>
            <a:endParaRPr lang="en-US" dirty="0"/>
          </a:p>
          <a:p>
            <a:r>
              <a:rPr lang="en-US" dirty="0"/>
              <a:t>Polymer</a:t>
            </a:r>
          </a:p>
          <a:p>
            <a:r>
              <a:rPr lang="en-US" dirty="0"/>
              <a:t>Backbone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20447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C1B2-9338-43F6-A0C0-29175144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fine. I’ll </a:t>
            </a:r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53FB-804A-4E02-AC86-99D26AD7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422560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</a:t>
            </a:r>
          </a:p>
          <a:p>
            <a:r>
              <a:rPr lang="en-US" dirty="0" err="1" smtClean="0"/>
              <a:t>ngUpgrade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ngUpgrade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Angular 1 and Angular 2+ interoperate</a:t>
            </a:r>
          </a:p>
          <a:p>
            <a:r>
              <a:rPr lang="en-US" dirty="0" smtClean="0"/>
              <a:t>Provides functionality to “upgrade” and “downgrade” components and services.</a:t>
            </a:r>
          </a:p>
          <a:p>
            <a:endParaRPr lang="en-US" dirty="0"/>
          </a:p>
          <a:p>
            <a:r>
              <a:rPr lang="en-US" dirty="0" smtClean="0"/>
              <a:t>Upgrade – Take Angular 1 thing and make it available in Angular 2</a:t>
            </a:r>
          </a:p>
          <a:p>
            <a:r>
              <a:rPr lang="en-US" dirty="0" smtClean="0"/>
              <a:t>Downgrade – Take Angular 2 thing and make it available </a:t>
            </a:r>
            <a:r>
              <a:rPr lang="en-US" smtClean="0"/>
              <a:t>in Angular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FEF1-86B4-4137-BA34-A004047A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 smtClean="0"/>
              <a:t>ngUpgrade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3E68-D5AB-402C-8DC6-7A4C9681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</a:t>
            </a:r>
            <a:r>
              <a:rPr lang="en-US" dirty="0"/>
              <a:t>system </a:t>
            </a:r>
            <a:r>
              <a:rPr lang="en-US" dirty="0" smtClean="0"/>
              <a:t>deployable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educe </a:t>
            </a:r>
            <a:r>
              <a:rPr lang="en-US" dirty="0"/>
              <a:t>risk</a:t>
            </a:r>
          </a:p>
          <a:p>
            <a:r>
              <a:rPr lang="en-US" dirty="0"/>
              <a:t>S</a:t>
            </a:r>
            <a:r>
              <a:rPr lang="en-US" dirty="0" smtClean="0"/>
              <a:t>teady </a:t>
            </a:r>
            <a:r>
              <a:rPr lang="en-US" dirty="0"/>
              <a:t>upgrade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17708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to load both frameworks</a:t>
            </a:r>
          </a:p>
          <a:p>
            <a:r>
              <a:rPr lang="en-US" dirty="0" smtClean="0"/>
              <a:t>Slower overall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024" y="2315254"/>
            <a:ext cx="7093906" cy="390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99" y="1296785"/>
            <a:ext cx="7136035" cy="49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5C96-2D45-4D3B-A157-2743042F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9690-DAA5-494D-AB83-4D3E79CE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Jake Adams</a:t>
            </a:r>
          </a:p>
          <a:p>
            <a:pPr marL="0" indent="0">
              <a:buNone/>
            </a:pPr>
            <a:r>
              <a:rPr lang="en-US" dirty="0"/>
              <a:t>Father / Husband</a:t>
            </a:r>
          </a:p>
          <a:p>
            <a:pPr marL="0" indent="0">
              <a:buNone/>
            </a:pPr>
            <a:r>
              <a:rPr lang="en-US" dirty="0"/>
              <a:t>Senior Software Architect - Thompson 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twitter - @jacobladams</a:t>
            </a:r>
          </a:p>
          <a:p>
            <a:pPr marL="0" indent="0">
              <a:buNone/>
            </a:pPr>
            <a:r>
              <a:rPr lang="en-US" dirty="0"/>
              <a:t>http://github.com/jacobladams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167012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34" y="1301656"/>
            <a:ext cx="7075692" cy="48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7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Angular CLI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37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34" y="1293914"/>
            <a:ext cx="7065597" cy="488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2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- 2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96" y="1280159"/>
            <a:ext cx="7082739" cy="48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Components and Services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97" y="1268405"/>
            <a:ext cx="7087713" cy="48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59" y="1271848"/>
            <a:ext cx="7130836" cy="492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Routes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59" y="1279603"/>
            <a:ext cx="7011392" cy="48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97EF-2306-4876-9A3E-30D1C1FA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741BD-0482-47D5-8271-2F2FC180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Redux</a:t>
            </a:r>
          </a:p>
          <a:p>
            <a:r>
              <a:rPr lang="en-US" dirty="0"/>
              <a:t>Lazy Loading</a:t>
            </a:r>
          </a:p>
          <a:p>
            <a:r>
              <a:rPr lang="en-US" dirty="0"/>
              <a:t>Progressive Web App (PWA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Plenty Others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5DEF0-3E7E-4747-85FC-A95C4212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2653089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BCD6-5BBB-4457-B852-D92929CB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/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ABBCE-2656-4E12-927B-396F0670C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Pluralsight</a:t>
            </a:r>
            <a:r>
              <a:rPr lang="en-US" dirty="0"/>
              <a:t> </a:t>
            </a:r>
            <a:r>
              <a:rPr lang="en-US" dirty="0" err="1" smtClean="0"/>
              <a:t>couses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Preparing for Migration from AngularJS (</a:t>
            </a:r>
            <a:r>
              <a:rPr lang="en-US" dirty="0" err="1">
                <a:hlinkClick r:id="rId2"/>
              </a:rPr>
              <a:t>1.x</a:t>
            </a:r>
            <a:r>
              <a:rPr lang="en-US" dirty="0">
                <a:hlinkClick r:id="rId2"/>
              </a:rPr>
              <a:t>) to Angular (2</a:t>
            </a:r>
            <a:r>
              <a:rPr lang="en-US" dirty="0" smtClean="0">
                <a:hlinkClick r:id="rId2"/>
              </a:rPr>
              <a:t>+)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Migrating Applications from AngularJS to </a:t>
            </a:r>
            <a:r>
              <a:rPr lang="en-US" dirty="0" smtClean="0">
                <a:hlinkClick r:id="rId3"/>
              </a:rPr>
              <a:t>Angular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Webinar – Strategies for migrating in Angular</a:t>
            </a:r>
            <a:endParaRPr lang="en-US" dirty="0" smtClean="0"/>
          </a:p>
          <a:p>
            <a:r>
              <a:rPr lang="en-US" dirty="0">
                <a:hlinkClick r:id="rId5" action="ppaction://hlinkfile"/>
              </a:rPr>
              <a:t>Angular Docs – Upgrading from AngularJS to </a:t>
            </a:r>
            <a:r>
              <a:rPr lang="en-US" dirty="0" smtClean="0">
                <a:hlinkClick r:id="rId5" action="ppaction://hlinkfile"/>
              </a:rPr>
              <a:t>Angular</a:t>
            </a:r>
            <a:endParaRPr lang="en-US" dirty="0"/>
          </a:p>
          <a:p>
            <a:r>
              <a:rPr lang="en-US" dirty="0">
                <a:hlinkClick r:id="rId6"/>
              </a:rPr>
              <a:t>Dor Moshe - Angular </a:t>
            </a:r>
            <a:r>
              <a:rPr lang="en-US" dirty="0" err="1">
                <a:hlinkClick r:id="rId6"/>
              </a:rPr>
              <a:t>v4</a:t>
            </a:r>
            <a:r>
              <a:rPr lang="en-US" dirty="0">
                <a:hlinkClick r:id="rId6"/>
              </a:rPr>
              <a:t>: Hybrid Upgrade </a:t>
            </a:r>
            <a:r>
              <a:rPr lang="en-US" dirty="0" smtClean="0">
                <a:hlinkClick r:id="rId6"/>
              </a:rPr>
              <a:t>Application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048A8-9D1E-469C-9B85-61D5488C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421050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06FA-4024-4CB9-947E-61C16E0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6046-E25C-485B-B9D3-8D920F8A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/ Migration Options</a:t>
            </a:r>
          </a:p>
          <a:p>
            <a:r>
              <a:rPr lang="en-US" dirty="0" smtClean="0"/>
              <a:t>Prepping </a:t>
            </a:r>
            <a:r>
              <a:rPr lang="en-US" dirty="0"/>
              <a:t>for </a:t>
            </a:r>
            <a:r>
              <a:rPr lang="en-US" dirty="0" smtClean="0"/>
              <a:t>Migration</a:t>
            </a:r>
          </a:p>
          <a:p>
            <a:pPr lvl="1"/>
            <a:r>
              <a:rPr lang="en-US" dirty="0" smtClean="0"/>
              <a:t>Style Guide / Best practices</a:t>
            </a:r>
          </a:p>
          <a:p>
            <a:pPr lvl="1"/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 err="1" smtClean="0"/>
              <a:t>WebPack</a:t>
            </a:r>
            <a:r>
              <a:rPr lang="en-US" dirty="0" smtClean="0"/>
              <a:t> Build</a:t>
            </a:r>
            <a:endParaRPr lang="en-US" dirty="0"/>
          </a:p>
          <a:p>
            <a:r>
              <a:rPr lang="en-US" dirty="0"/>
              <a:t>Migrating using </a:t>
            </a:r>
            <a:r>
              <a:rPr lang="en-US" dirty="0" err="1" smtClean="0"/>
              <a:t>ngUpgrade</a:t>
            </a:r>
            <a:endParaRPr lang="en-US" dirty="0" smtClean="0"/>
          </a:p>
          <a:p>
            <a:pPr lvl="1"/>
            <a:r>
              <a:rPr lang="en-US" dirty="0" smtClean="0"/>
              <a:t>Bootstrapping</a:t>
            </a:r>
          </a:p>
          <a:p>
            <a:pPr lvl="1"/>
            <a:r>
              <a:rPr lang="en-US" dirty="0" smtClean="0"/>
              <a:t>Switching to Angular CLI</a:t>
            </a:r>
          </a:p>
          <a:p>
            <a:pPr lvl="1"/>
            <a:r>
              <a:rPr lang="en-US" dirty="0" smtClean="0"/>
              <a:t>Upgrading / Downgrading Components / Service</a:t>
            </a:r>
          </a:p>
          <a:p>
            <a:pPr lvl="1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84727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613A-44E1-4463-AC7C-6B2A3478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7245-23E5-41E8-ACFF-F0834782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AngularJS vs. </a:t>
            </a:r>
            <a:r>
              <a:rPr lang="en-US" dirty="0"/>
              <a:t>A</a:t>
            </a:r>
            <a:r>
              <a:rPr lang="en-US" dirty="0" smtClean="0"/>
              <a:t>ngular</a:t>
            </a:r>
            <a:endParaRPr lang="en-US" dirty="0"/>
          </a:p>
          <a:p>
            <a:r>
              <a:rPr lang="en-US" dirty="0" smtClean="0"/>
              <a:t>Upgrade vs. Update vs. Migration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A2A37-44A6-4DBF-9E03-C9AE9446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9403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796AF0-8609-4D44-A900-E747BAF1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511" y="386599"/>
            <a:ext cx="7964978" cy="596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8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640899-005E-4766-8D3C-341D4C29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99" y="383584"/>
            <a:ext cx="7969001" cy="59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6A84C3-51BA-4529-93B6-0CE61F25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77" y="396142"/>
            <a:ext cx="7952246" cy="596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AEEB07-AEBB-426E-9A90-E1C7ACB8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17" y="405645"/>
            <a:ext cx="7939566" cy="59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Angular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</a:t>
            </a:r>
          </a:p>
          <a:p>
            <a:r>
              <a:rPr lang="en-US" dirty="0" smtClean="0"/>
              <a:t>Simpler</a:t>
            </a:r>
          </a:p>
          <a:p>
            <a:r>
              <a:rPr lang="en-US" dirty="0" smtClean="0"/>
              <a:t>Future Focused / Compliant</a:t>
            </a:r>
          </a:p>
          <a:p>
            <a:pPr lvl="1"/>
            <a:r>
              <a:rPr lang="en-US" dirty="0" smtClean="0"/>
              <a:t>JavaScript Modules</a:t>
            </a:r>
          </a:p>
          <a:p>
            <a:pPr lvl="1"/>
            <a:r>
              <a:rPr lang="en-US" dirty="0" smtClean="0"/>
              <a:t>Web Components</a:t>
            </a:r>
          </a:p>
          <a:p>
            <a:r>
              <a:rPr lang="en-US" dirty="0" smtClean="0"/>
              <a:t>Additional Features</a:t>
            </a:r>
          </a:p>
          <a:p>
            <a:pPr lvl="1"/>
            <a:r>
              <a:rPr lang="en-US" dirty="0" err="1" smtClean="0"/>
              <a:t>RxJS</a:t>
            </a:r>
            <a:r>
              <a:rPr lang="en-US" dirty="0" smtClean="0"/>
              <a:t>/Redux/</a:t>
            </a:r>
            <a:r>
              <a:rPr lang="en-US" dirty="0" err="1" smtClean="0"/>
              <a:t>NgRx</a:t>
            </a:r>
            <a:endParaRPr lang="en-US" dirty="0" smtClean="0"/>
          </a:p>
          <a:p>
            <a:pPr lvl="1"/>
            <a:r>
              <a:rPr lang="en-US" dirty="0" smtClean="0"/>
              <a:t>Server Side Rendering</a:t>
            </a:r>
          </a:p>
          <a:p>
            <a:pPr lvl="1"/>
            <a:r>
              <a:rPr lang="en-US" dirty="0" smtClean="0"/>
              <a:t>Service </a:t>
            </a:r>
            <a:r>
              <a:rPr lang="en-US" dirty="0" err="1" smtClean="0"/>
              <a:t>Workeres</a:t>
            </a:r>
            <a:r>
              <a:rPr lang="en-US" dirty="0" smtClean="0"/>
              <a:t> / Progressive Web Apps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526</Words>
  <Application>Microsoft Office PowerPoint</Application>
  <PresentationFormat>Widescreen</PresentationFormat>
  <Paragraphs>121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 Upgrading from AngularJS 1 to Angular 2+</vt:lpstr>
      <vt:lpstr>About Me</vt:lpstr>
      <vt:lpstr>Overview</vt:lpstr>
      <vt:lpstr>Vocabulary</vt:lpstr>
      <vt:lpstr>PowerPoint Presentation</vt:lpstr>
      <vt:lpstr>PowerPoint Presentation</vt:lpstr>
      <vt:lpstr>PowerPoint Presentation</vt:lpstr>
      <vt:lpstr>PowerPoint Presentation</vt:lpstr>
      <vt:lpstr>Why Angular 2</vt:lpstr>
      <vt:lpstr>But I Don’t Want To! </vt:lpstr>
      <vt:lpstr>Option #1: Stay on Angular JS 1.X</vt:lpstr>
      <vt:lpstr>Option #2: Go to Another Framework</vt:lpstr>
      <vt:lpstr>Ok, fine. I’ll migrate</vt:lpstr>
      <vt:lpstr>Migration Options</vt:lpstr>
      <vt:lpstr>What is ngUpgrade</vt:lpstr>
      <vt:lpstr>Why ngUpgrade</vt:lpstr>
      <vt:lpstr>Cons</vt:lpstr>
      <vt:lpstr>Demo Architecture</vt:lpstr>
      <vt:lpstr>Bootstrap</vt:lpstr>
      <vt:lpstr>Service</vt:lpstr>
      <vt:lpstr>Angular CLI</vt:lpstr>
      <vt:lpstr>Components</vt:lpstr>
      <vt:lpstr>Components - 2</vt:lpstr>
      <vt:lpstr>All Components and Services</vt:lpstr>
      <vt:lpstr>Router</vt:lpstr>
      <vt:lpstr>All Routes</vt:lpstr>
      <vt:lpstr>Further Steps</vt:lpstr>
      <vt:lpstr>Additional Resources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Upgrading from AngularJS 1 to Angular 2+</dc:title>
  <dc:creator>Jacob Adams</dc:creator>
  <cp:lastModifiedBy>Adams, Jacob L.</cp:lastModifiedBy>
  <cp:revision>49</cp:revision>
  <dcterms:created xsi:type="dcterms:W3CDTF">2018-10-03T02:58:30Z</dcterms:created>
  <dcterms:modified xsi:type="dcterms:W3CDTF">2018-10-08T20:40:58Z</dcterms:modified>
</cp:coreProperties>
</file>