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81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2E21-7DEC-400B-86E6-96AEF8BE970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05D9-F898-4E93-8760-2E1DF67E3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0417-601A-4CCA-9C92-589BDFB4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55D9-D769-40D9-B2D4-D43BBB7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27AA-F745-4B0E-9628-7653ADD8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71FD-0557-48DF-8281-F17D5314F00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9B8D-3DC1-4A61-9013-63DFBE9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FEF-64EC-4B4D-A524-1A950D5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A19-9161-4EE8-B6CF-E711305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4656D-79AA-470B-9634-3D4ACDF3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C527-8545-4D39-A214-3BEEAB3C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BDFE1-AD60-436E-985E-3A226DA490F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809-BAFE-40BB-9436-F1C4AF62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8D74-6ADB-429B-896A-FAE6A9E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89347-1F14-47ED-8118-2DCF8446D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5B21-6B2B-4001-923F-B3927B2F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EF3A-1257-4416-ADCA-5208749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D52D44-9ACF-4927-A62E-1A2BC5614DD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57C8F-FEAE-4046-9401-378FA8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CBA6-23A2-4F49-AF6D-2B4A4F5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F38-0998-4109-8960-BC613D82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4AE-52F1-4E69-B2E2-6DF0DC78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077A-4044-428B-A938-A1DB32F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C54405-F4A3-4C98-ADE1-55C54957040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7477-5527-477E-A13E-47798C95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20F4-179D-4365-9518-60F9CE6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F8E-C5DB-4470-AA79-F536951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2ADF-87D9-483C-A719-C542C00F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A9CB-ECA9-451B-BD52-40EAEF3E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F8AB9-2D38-44CB-ADA2-498239A8604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F31F-67D9-4665-9D25-E93CCB2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B7B3-159F-4B09-B7E5-BDF44A3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5A4-6D65-4186-A40D-36426E31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9EDE-2DB8-4A71-92AA-F35B48A1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F17A-7D0B-4B03-A03B-C96B746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8F59-D77C-4B65-A8BB-68AA038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6819D-FD60-4EDF-BB19-712154377593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6014-4351-4390-B674-9C08CA6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D09E-70CF-43C8-86E9-493815A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530-3508-4B15-A89A-93BA0869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141-3D63-4BA0-945B-2EA863BE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E8E0-F4DD-41BD-AA36-D82376A5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AC1D-C325-49F3-917F-CCB6A2C70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9385-4B63-495C-8F43-B4C4EAC4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3064A-30FE-448A-A9CA-8D1CA157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B49B08-C045-4001-BEF4-F3696F4C409A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AF33-1D35-4A63-B7FE-200F8EA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5A4CD-1EDB-4239-B685-39B5706A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73A-9AF8-4E22-8B17-339B0C68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A3965-2722-464C-94AC-EF618AD1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65609B-AB94-44DF-B44B-CD82761294E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057-7C71-40F6-89B5-67268AD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E5AB-D8FB-4062-A816-1C42EC7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B937-DD90-4D07-8635-09180988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AB883-C3E0-44FD-8445-921963061F0D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0AC3-62D3-4B81-AD60-E53609CB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EF1-4F4A-4F3D-9A80-2AFF5B8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2E68-EE89-4C04-B2B1-2F5638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3460-174E-4CA8-94D1-831EC315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C7C7E-7BE7-4F84-8C64-BFAB25A0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8BB6-A81D-4574-850B-53E3C91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42E603-AA4A-42F9-9C2C-5F5ED95E0056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F722-1CFA-42F3-9944-4835210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DDF0-6B79-4C08-948E-6030CCFB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90F9-C3F8-44DC-8E7E-9B2E49CE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7712-F54C-464E-A83F-27172E721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D29E-D941-4341-8558-CDD958F6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197A-3015-401D-BA09-E4D01989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E47E87-56A9-447F-8DE1-401D58641A6D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3EE9-FDDC-491C-8AB5-4891F7A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FA7F-16CD-4A74-A096-B554A44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65C0D-8CB7-42F6-A2E1-8318F9864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8766-786D-4F71-A2EF-7CB9D557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7EF4-211A-4194-8ECF-C441E37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0F1A-F4DF-43C2-92FF-E5997CED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numCol="3" rtlCol="0" anchor="ctr"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jacobladams</a:t>
            </a:r>
            <a:r>
              <a:rPr lang="en-US" dirty="0"/>
              <a:t>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38699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.io/stable-angularjs-and-long-term-support-7e077635ee9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migrating-applications-angularjs-angular" TargetMode="External"/><Relationship Id="rId2" Type="http://schemas.openxmlformats.org/officeDocument/2006/relationships/hyperlink" Target="https://app.pluralsight.com/library/courses/migrating-applications-angular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moshe.io/articles/angular-v4-hybrid-upgrade-application-2" TargetMode="External"/><Relationship Id="rId5" Type="http://schemas.openxmlformats.org/officeDocument/2006/relationships/hyperlink" Target="Upgrading%20from%20AngularJS%20to%20Angular" TargetMode="External"/><Relationship Id="rId4" Type="http://schemas.openxmlformats.org/officeDocument/2006/relationships/hyperlink" Target="https://youtu.be/G7QAHg9llB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537-6ECD-447E-9B18-A25D04C7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Upgrading from AngularJS 1 to Angular 2+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293A-3CD8-4339-B72A-5C58CFD5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1461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C85-6301-4AF7-B1B0-160DDB8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Want To!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5F0A-F880-4D2C-AA7E-F7A10341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371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3BFF-5736-4B93-888A-164BC50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#1: Stay on Angular JS 1.X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DB54-C762-4379-A628-6783DDC2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1.7.X</a:t>
            </a:r>
            <a:endParaRPr lang="en-US" dirty="0" smtClean="0"/>
          </a:p>
          <a:p>
            <a:pPr lvl="1"/>
            <a:r>
              <a:rPr lang="en-US" dirty="0" smtClean="0"/>
              <a:t>Jan 1 – June 30, 2018 – Active Development</a:t>
            </a:r>
          </a:p>
          <a:p>
            <a:pPr lvl="1"/>
            <a:r>
              <a:rPr lang="en-US" dirty="0" smtClean="0"/>
              <a:t>Jul 1 2018 – June 30, 2021 Long Term Support (LTS)</a:t>
            </a:r>
          </a:p>
          <a:p>
            <a:pPr lvl="1"/>
            <a:endParaRPr lang="en-US" dirty="0"/>
          </a:p>
          <a:p>
            <a:r>
              <a:rPr lang="en-US" dirty="0"/>
              <a:t>On July 1st 2018</a:t>
            </a:r>
            <a:r>
              <a:rPr lang="en-US"/>
              <a:t>, </a:t>
            </a:r>
            <a:r>
              <a:rPr lang="en-US" smtClean="0"/>
              <a:t>… we </a:t>
            </a:r>
            <a:r>
              <a:rPr lang="en-US" dirty="0"/>
              <a:t>will focus exclusively on providing fixes to bugs that satisfy at least one of the following criteria:</a:t>
            </a:r>
          </a:p>
          <a:p>
            <a:pPr lvl="1"/>
            <a:r>
              <a:rPr lang="en-US" dirty="0"/>
              <a:t>A security flaw is detected in the </a:t>
            </a:r>
            <a:r>
              <a:rPr lang="en-US" dirty="0" err="1"/>
              <a:t>1.7.x</a:t>
            </a:r>
            <a:r>
              <a:rPr lang="en-US" dirty="0"/>
              <a:t> branch of the framework</a:t>
            </a:r>
          </a:p>
          <a:p>
            <a:pPr lvl="1"/>
            <a:r>
              <a:rPr lang="en-US" dirty="0"/>
              <a:t>One of the major browsers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</a:p>
          <a:p>
            <a:pPr lvl="1"/>
            <a:r>
              <a:rPr lang="en-US" dirty="0"/>
              <a:t>The jQuery library releases a version that will cause current production applications using AngularJS </a:t>
            </a:r>
            <a:r>
              <a:rPr lang="en-US" dirty="0" err="1"/>
              <a:t>1.7.x</a:t>
            </a:r>
            <a:r>
              <a:rPr lang="en-US" dirty="0"/>
              <a:t> to stop working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Related Blog Post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15926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487C-4905-44EC-95A7-8F810D5E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#2: Go to Another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BDA-3CB8-45C2-98F1-CE37835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Ember</a:t>
            </a:r>
          </a:p>
          <a:p>
            <a:r>
              <a:rPr lang="en-US" dirty="0"/>
              <a:t>Aurelia</a:t>
            </a:r>
          </a:p>
          <a:p>
            <a:r>
              <a:rPr lang="en-US" dirty="0"/>
              <a:t>Knockout</a:t>
            </a:r>
          </a:p>
          <a:p>
            <a:r>
              <a:rPr lang="en-US" dirty="0" err="1"/>
              <a:t>Hyperapp</a:t>
            </a:r>
            <a:endParaRPr lang="en-US" dirty="0"/>
          </a:p>
          <a:p>
            <a:r>
              <a:rPr lang="en-US" dirty="0"/>
              <a:t>Polymer</a:t>
            </a:r>
          </a:p>
          <a:p>
            <a:r>
              <a:rPr lang="en-US" dirty="0"/>
              <a:t>Backbone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04470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C1B2-9338-43F6-A0C0-29175144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I’ll </a:t>
            </a:r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3FB-804A-4E02-AC86-99D26AD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2560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</a:t>
            </a:r>
          </a:p>
          <a:p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F1-86B4-4137-BA34-A004047A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 smtClean="0"/>
              <a:t>ngUpgrade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3E68-D5AB-402C-8DC6-7A4C968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system up</a:t>
            </a:r>
          </a:p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risk</a:t>
            </a:r>
          </a:p>
          <a:p>
            <a:r>
              <a:rPr lang="en-US" dirty="0"/>
              <a:t>S</a:t>
            </a:r>
            <a:r>
              <a:rPr lang="en-US" dirty="0" smtClean="0"/>
              <a:t>teady </a:t>
            </a:r>
            <a:r>
              <a:rPr lang="en-US" dirty="0"/>
              <a:t>upgrade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7708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68" y="1787235"/>
            <a:ext cx="7085114" cy="42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63" y="1805353"/>
            <a:ext cx="5994780" cy="45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54" y="1690688"/>
            <a:ext cx="6327435" cy="4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1" y="1305097"/>
            <a:ext cx="6732432" cy="51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96-2D45-4D3B-A157-2743042F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9690-DAA5-494D-AB83-4D3E79C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Jake Adams</a:t>
            </a:r>
          </a:p>
          <a:p>
            <a:pPr marL="0" indent="0">
              <a:buNone/>
            </a:pPr>
            <a:r>
              <a:rPr lang="en-US" dirty="0"/>
              <a:t>Father / Husband</a:t>
            </a:r>
          </a:p>
          <a:p>
            <a:pPr marL="0" indent="0">
              <a:buNone/>
            </a:pPr>
            <a:r>
              <a:rPr lang="en-US" dirty="0"/>
              <a:t>Senior Software Architect - Thompson Coburn LLP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 - @jacobladams</a:t>
            </a:r>
          </a:p>
          <a:p>
            <a:pPr marL="0" indent="0">
              <a:buNone/>
            </a:pPr>
            <a:r>
              <a:rPr lang="en-US" dirty="0"/>
              <a:t>http://github.com/jacobladams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1670128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- 2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7" y="1487978"/>
            <a:ext cx="6765269" cy="51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8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Components and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1" y="1404851"/>
            <a:ext cx="6644864" cy="5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14" y="1309968"/>
            <a:ext cx="6644864" cy="50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Routes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7" y="1238596"/>
            <a:ext cx="7093645" cy="5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7EF-2306-4876-9A3E-30D1C1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1BD-0482-47D5-8271-2F2FC18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Redux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Progressive Web App (PWA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Plenty Others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5DEF0-3E7E-4747-85FC-A95C4212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265308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BCD6-5BBB-4457-B852-D92929CB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/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BBCE-2656-4E12-927B-396F067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err="1" smtClean="0"/>
              <a:t>couses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Preparing for Migration from AngularJS (</a:t>
            </a:r>
            <a:r>
              <a:rPr lang="en-US" dirty="0" err="1">
                <a:hlinkClick r:id="rId2"/>
              </a:rPr>
              <a:t>1.x</a:t>
            </a:r>
            <a:r>
              <a:rPr lang="en-US" dirty="0">
                <a:hlinkClick r:id="rId2"/>
              </a:rPr>
              <a:t>) to Angular (2</a:t>
            </a:r>
            <a:r>
              <a:rPr lang="en-US" dirty="0" smtClean="0">
                <a:hlinkClick r:id="rId2"/>
              </a:rPr>
              <a:t>+)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Migrating Applications from AngularJS to </a:t>
            </a:r>
            <a:r>
              <a:rPr lang="en-US" dirty="0" smtClean="0">
                <a:hlinkClick r:id="rId3"/>
              </a:rPr>
              <a:t>Angular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Webinar – Strategies for migrating in Angular</a:t>
            </a:r>
            <a:endParaRPr lang="en-US" dirty="0" smtClean="0"/>
          </a:p>
          <a:p>
            <a:r>
              <a:rPr lang="en-US" dirty="0">
                <a:hlinkClick r:id="rId5" action="ppaction://hlinkfile"/>
              </a:rPr>
              <a:t>Angular Docs – Upgrading from AngularJS to </a:t>
            </a:r>
            <a:r>
              <a:rPr lang="en-US" dirty="0" smtClean="0">
                <a:hlinkClick r:id="rId5" action="ppaction://hlinkfile"/>
              </a:rPr>
              <a:t>Angular</a:t>
            </a:r>
            <a:endParaRPr lang="en-US" dirty="0"/>
          </a:p>
          <a:p>
            <a:r>
              <a:rPr lang="en-US" dirty="0">
                <a:hlinkClick r:id="rId6"/>
              </a:rPr>
              <a:t>Dor Moshe - Angular </a:t>
            </a:r>
            <a:r>
              <a:rPr lang="en-US" dirty="0" err="1">
                <a:hlinkClick r:id="rId6"/>
              </a:rPr>
              <a:t>v4</a:t>
            </a:r>
            <a:r>
              <a:rPr lang="en-US" dirty="0">
                <a:hlinkClick r:id="rId6"/>
              </a:rPr>
              <a:t>: Hybrid Upgrade </a:t>
            </a:r>
            <a:r>
              <a:rPr lang="en-US" dirty="0" smtClean="0">
                <a:hlinkClick r:id="rId6"/>
              </a:rPr>
              <a:t>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48A8-9D1E-469C-9B85-61D5488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42105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6FA-4024-4CB9-947E-61C16E0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046-E25C-485B-B9D3-8D920F8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Setup</a:t>
            </a:r>
            <a:endParaRPr lang="en-US" dirty="0"/>
          </a:p>
          <a:p>
            <a:r>
              <a:rPr lang="en-US" dirty="0" err="1"/>
              <a:t>Preping</a:t>
            </a:r>
            <a:r>
              <a:rPr lang="en-US" dirty="0"/>
              <a:t> for Migration</a:t>
            </a:r>
          </a:p>
          <a:p>
            <a:r>
              <a:rPr lang="en-US" dirty="0"/>
              <a:t>Migrating using </a:t>
            </a:r>
            <a:r>
              <a:rPr lang="en-US" dirty="0" err="1"/>
              <a:t>ngUpgrade</a:t>
            </a:r>
            <a:endParaRPr lang="en-US" dirty="0"/>
          </a:p>
          <a:p>
            <a:r>
              <a:rPr lang="en-US" dirty="0"/>
              <a:t>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8472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613A-44E1-4463-AC7C-6B2A347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245-23E5-41E8-ACFF-F0834782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vs.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ngular</a:t>
            </a:r>
            <a:endParaRPr lang="en-US" dirty="0"/>
          </a:p>
          <a:p>
            <a:r>
              <a:rPr lang="en-US" dirty="0" smtClean="0"/>
              <a:t>U</a:t>
            </a:r>
            <a:r>
              <a:rPr lang="en-US" dirty="0" smtClean="0"/>
              <a:t>pgrade vs. update vs. migration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2A37-44A6-4DBF-9E03-C9AE9446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</p:spTree>
    <p:extLst>
      <p:ext uri="{BB962C8B-B14F-4D97-AF65-F5344CB8AC3E}">
        <p14:creationId xmlns:p14="http://schemas.microsoft.com/office/powerpoint/2010/main" val="94034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96AF0-8609-4D44-A900-E747BAF1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54CD5-1562-4E47-BFAA-61674CEE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8" y="294272"/>
            <a:ext cx="7707923" cy="57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640899-005E-4766-8D3C-341D4C2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0F5A-3CAE-4547-ACF5-4B504C5B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353948"/>
            <a:ext cx="7839075" cy="58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6A84C3-51BA-4529-93B6-0CE61F2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4734D-B0CE-4810-A2B6-9D4F83FB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439673"/>
            <a:ext cx="7591425" cy="568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EB07-AEBB-426E-9A90-E1C7ACB8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@jacobladams         http://bit.ly/jakengup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F0594-48AD-4614-9BBE-CDE56796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420623"/>
            <a:ext cx="7781925" cy="58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</a:t>
            </a:r>
          </a:p>
          <a:p>
            <a:r>
              <a:rPr lang="en-US" dirty="0" smtClean="0"/>
              <a:t>Simpler</a:t>
            </a:r>
          </a:p>
          <a:p>
            <a:r>
              <a:rPr lang="en-US" dirty="0" smtClean="0"/>
              <a:t>Future Focused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@jacobladams         http://bit.ly/jakengup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409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 Upgrading from AngularJS 1 to Angular 2+</vt:lpstr>
      <vt:lpstr>About Me</vt:lpstr>
      <vt:lpstr>Overview</vt:lpstr>
      <vt:lpstr>Vocabulary</vt:lpstr>
      <vt:lpstr>PowerPoint Presentation</vt:lpstr>
      <vt:lpstr>PowerPoint Presentation</vt:lpstr>
      <vt:lpstr>PowerPoint Presentation</vt:lpstr>
      <vt:lpstr>PowerPoint Presentation</vt:lpstr>
      <vt:lpstr>Why Angular 2</vt:lpstr>
      <vt:lpstr>But I Don’t Want To! </vt:lpstr>
      <vt:lpstr>Option #1: Stay on Angular JS 1.X</vt:lpstr>
      <vt:lpstr>Option #2: Go to Another Framework</vt:lpstr>
      <vt:lpstr>Ok, fine. I’ll migrate</vt:lpstr>
      <vt:lpstr>Migration Options</vt:lpstr>
      <vt:lpstr>Why ngUpgrade</vt:lpstr>
      <vt:lpstr>Demo Architecture</vt:lpstr>
      <vt:lpstr>Bootstrap</vt:lpstr>
      <vt:lpstr>Service</vt:lpstr>
      <vt:lpstr>Components</vt:lpstr>
      <vt:lpstr>Components - 2</vt:lpstr>
      <vt:lpstr>All Components and Services</vt:lpstr>
      <vt:lpstr>Router</vt:lpstr>
      <vt:lpstr>All Routes</vt:lpstr>
      <vt:lpstr>Further Steps</vt:lpstr>
      <vt:lpstr>Additional Resources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Upgrading from AngularJS 1 to Angular 2+</dc:title>
  <dc:creator>Jacob Adams</dc:creator>
  <cp:lastModifiedBy>Adams, Jacob L.</cp:lastModifiedBy>
  <cp:revision>33</cp:revision>
  <dcterms:created xsi:type="dcterms:W3CDTF">2018-10-03T02:58:30Z</dcterms:created>
  <dcterms:modified xsi:type="dcterms:W3CDTF">2018-10-08T16:16:41Z</dcterms:modified>
</cp:coreProperties>
</file>