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81" r:id="rId16"/>
    <p:sldId id="284" r:id="rId17"/>
    <p:sldId id="259" r:id="rId18"/>
    <p:sldId id="282" r:id="rId19"/>
    <p:sldId id="273" r:id="rId20"/>
    <p:sldId id="274" r:id="rId21"/>
    <p:sldId id="275" r:id="rId22"/>
    <p:sldId id="283" r:id="rId23"/>
    <p:sldId id="276" r:id="rId24"/>
    <p:sldId id="277" r:id="rId25"/>
    <p:sldId id="278" r:id="rId26"/>
    <p:sldId id="279" r:id="rId27"/>
    <p:sldId id="280" r:id="rId28"/>
    <p:sldId id="266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stable-angularjs-and-long-term-support-7e077635ee9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gif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igrating-applications-angularjs-angular" TargetMode="External"/><Relationship Id="rId7" Type="http://schemas.openxmlformats.org/officeDocument/2006/relationships/hyperlink" Target="https://angular-2-training-book.rangle.io/handout/migrate/" TargetMode="External"/><Relationship Id="rId2" Type="http://schemas.openxmlformats.org/officeDocument/2006/relationships/hyperlink" Target="https://app.pluralsight.com/library/courses/migrating-applications-angular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moshe.io/articles/angular-v4-hybrid-upgrade-application-2" TargetMode="External"/><Relationship Id="rId5" Type="http://schemas.openxmlformats.org/officeDocument/2006/relationships/hyperlink" Target="Upgrading%20from%20AngularJS%20to%20Angular" TargetMode="External"/><Relationship Id="rId4" Type="http://schemas.openxmlformats.org/officeDocument/2006/relationships/hyperlink" Target="https://youtu.be/G7QAHg9ll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</a:t>
            </a:r>
          </a:p>
          <a:p>
            <a:r>
              <a:rPr lang="en-US" dirty="0"/>
              <a:t>Simpler</a:t>
            </a:r>
          </a:p>
          <a:p>
            <a:r>
              <a:rPr lang="en-US" dirty="0"/>
              <a:t>Future Focused / Compliant</a:t>
            </a:r>
          </a:p>
          <a:p>
            <a:pPr lvl="1"/>
            <a:r>
              <a:rPr lang="en-US" dirty="0"/>
              <a:t>JavaScript Modules</a:t>
            </a:r>
          </a:p>
          <a:p>
            <a:pPr lvl="1"/>
            <a:r>
              <a:rPr lang="en-US" dirty="0"/>
              <a:t>Web Components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 err="1"/>
              <a:t>RxJS</a:t>
            </a:r>
            <a:r>
              <a:rPr lang="en-US" dirty="0"/>
              <a:t>/Redux/</a:t>
            </a:r>
            <a:r>
              <a:rPr lang="en-US" dirty="0" err="1"/>
              <a:t>NgRx</a:t>
            </a:r>
            <a:endParaRPr lang="en-US" dirty="0"/>
          </a:p>
          <a:p>
            <a:pPr lvl="1"/>
            <a:r>
              <a:rPr lang="en-US" dirty="0"/>
              <a:t>Server Side Rendering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Workeres</a:t>
            </a:r>
            <a:r>
              <a:rPr lang="en-US" dirty="0"/>
              <a:t> / Progressive Web Apps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80605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1.7.X</a:t>
            </a:r>
            <a:endParaRPr lang="en-US" dirty="0"/>
          </a:p>
          <a:p>
            <a:pPr lvl="1"/>
            <a:r>
              <a:rPr lang="en-US" dirty="0"/>
              <a:t>Jan 1 – June 30, 2018 – Active Development</a:t>
            </a:r>
          </a:p>
          <a:p>
            <a:pPr lvl="1"/>
            <a:r>
              <a:rPr lang="en-US" dirty="0"/>
              <a:t>Jul 1 2018 – June 30, 2021 Long Term Support (LTS)</a:t>
            </a:r>
          </a:p>
          <a:p>
            <a:pPr lvl="1"/>
            <a:endParaRPr lang="en-US" dirty="0"/>
          </a:p>
          <a:p>
            <a:r>
              <a:rPr lang="en-US" dirty="0"/>
              <a:t>On July 1st 2018</a:t>
            </a:r>
            <a:r>
              <a:rPr lang="en-US"/>
              <a:t>, … we </a:t>
            </a:r>
            <a:r>
              <a:rPr lang="en-US" dirty="0"/>
              <a:t>will focus exclusively on providing fixes to bugs that satisfy at least one of the following criteria:</a:t>
            </a:r>
          </a:p>
          <a:p>
            <a:pPr lvl="1"/>
            <a:r>
              <a:rPr lang="en-US" dirty="0"/>
              <a:t>A security flaw is detected in the </a:t>
            </a:r>
            <a:r>
              <a:rPr lang="en-US" dirty="0" err="1"/>
              <a:t>1.7.x</a:t>
            </a:r>
            <a:r>
              <a:rPr lang="en-US" dirty="0"/>
              <a:t> branch of the framework</a:t>
            </a:r>
          </a:p>
          <a:p>
            <a:pPr lvl="1"/>
            <a:r>
              <a:rPr lang="en-US" dirty="0"/>
              <a:t>One of the major browsers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</a:p>
          <a:p>
            <a:pPr lvl="1"/>
            <a:r>
              <a:rPr lang="en-US" dirty="0"/>
              <a:t>The jQuery library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Related Blog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I’ll migrate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</a:t>
            </a:r>
          </a:p>
          <a:p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1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Angular 1 and Angular 2+ interoperate</a:t>
            </a:r>
          </a:p>
          <a:p>
            <a:r>
              <a:rPr lang="en-US" dirty="0"/>
              <a:t>Provides functionality to “upgrade” and “downgrade” components and services.</a:t>
            </a:r>
          </a:p>
          <a:p>
            <a:endParaRPr lang="en-US" dirty="0"/>
          </a:p>
          <a:p>
            <a:r>
              <a:rPr lang="en-US" dirty="0"/>
              <a:t>Upgrade – Take Angular 1 thing and make it available in Angular 2</a:t>
            </a:r>
          </a:p>
          <a:p>
            <a:r>
              <a:rPr lang="en-US" dirty="0"/>
              <a:t>Downgrade – Take Angular 2 thing and make it available </a:t>
            </a:r>
            <a:r>
              <a:rPr lang="en-US"/>
              <a:t>in Angular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9641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system deployable</a:t>
            </a:r>
          </a:p>
          <a:p>
            <a:r>
              <a:rPr lang="en-US" dirty="0"/>
              <a:t>Reduce risk</a:t>
            </a:r>
          </a:p>
          <a:p>
            <a:r>
              <a:rPr lang="en-US" dirty="0"/>
              <a:t>Steady 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load both frameworks</a:t>
            </a:r>
          </a:p>
          <a:p>
            <a:r>
              <a:rPr lang="en-US" dirty="0"/>
              <a:t>Slower overall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75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4" y="2315254"/>
            <a:ext cx="7093906" cy="39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9" y="1296785"/>
            <a:ext cx="7136035" cy="49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301656"/>
            <a:ext cx="7075692" cy="48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633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293914"/>
            <a:ext cx="7065597" cy="48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6" y="1280159"/>
            <a:ext cx="7082739" cy="4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Components and Services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7" y="1268405"/>
            <a:ext cx="7087713" cy="4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9" y="1271848"/>
            <a:ext cx="7130836" cy="4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9" y="1279603"/>
            <a:ext cx="7011392" cy="48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(PWA)</a:t>
            </a:r>
          </a:p>
          <a:p>
            <a:r>
              <a:rPr lang="en-US" dirty="0"/>
              <a:t>Plenty Others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err="1"/>
              <a:t>couses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Preparing for Migration from AngularJS (</a:t>
            </a:r>
            <a:r>
              <a:rPr lang="en-US" dirty="0" err="1">
                <a:hlinkClick r:id="rId2"/>
              </a:rPr>
              <a:t>1.x</a:t>
            </a:r>
            <a:r>
              <a:rPr lang="en-US" dirty="0">
                <a:hlinkClick r:id="rId2"/>
              </a:rPr>
              <a:t>) to Angular (2+)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Migrating Applications from AngularJS to Angular</a:t>
            </a:r>
            <a:endParaRPr lang="en-US" dirty="0"/>
          </a:p>
          <a:p>
            <a:r>
              <a:rPr lang="en-US" dirty="0">
                <a:hlinkClick r:id="rId4"/>
              </a:rPr>
              <a:t>Webinar – Strategies for migrating in Angular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Angular Docs – Upgrading from AngularJS to Angular</a:t>
            </a:r>
            <a:endParaRPr lang="en-US" dirty="0"/>
          </a:p>
          <a:p>
            <a:r>
              <a:rPr lang="en-US" dirty="0">
                <a:hlinkClick r:id="rId6"/>
              </a:rPr>
              <a:t>Dor Moshe - Angular v4: Hybrid Upgrade Application</a:t>
            </a:r>
            <a:endParaRPr lang="en-US" dirty="0"/>
          </a:p>
          <a:p>
            <a:r>
              <a:rPr lang="en-US" dirty="0">
                <a:hlinkClick r:id="rId7"/>
              </a:rPr>
              <a:t>Rangle.io - Migrating Angular 1.x Projects to Angular 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/ Migration Options</a:t>
            </a:r>
          </a:p>
          <a:p>
            <a:r>
              <a:rPr lang="en-US" dirty="0"/>
              <a:t>Prepping for Migration</a:t>
            </a:r>
          </a:p>
          <a:p>
            <a:pPr lvl="1"/>
            <a:r>
              <a:rPr lang="en-US" dirty="0"/>
              <a:t>Style Guide / Best practices</a:t>
            </a:r>
          </a:p>
          <a:p>
            <a:pPr lvl="1"/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 err="1"/>
              <a:t>WebPack</a:t>
            </a:r>
            <a:r>
              <a:rPr lang="en-US" dirty="0"/>
              <a:t> Build</a:t>
            </a:r>
          </a:p>
          <a:p>
            <a:r>
              <a:rPr lang="en-US" dirty="0"/>
              <a:t>Migrating using </a:t>
            </a:r>
            <a:r>
              <a:rPr lang="en-US" dirty="0" err="1"/>
              <a:t>ngUpgrade</a:t>
            </a:r>
            <a:endParaRPr lang="en-US" dirty="0"/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/>
              <a:t>Switching to Angular CLI</a:t>
            </a:r>
          </a:p>
          <a:p>
            <a:pPr lvl="1"/>
            <a:r>
              <a:rPr lang="en-US" dirty="0"/>
              <a:t>Upgrading / Downgrading Components / Service</a:t>
            </a:r>
          </a:p>
          <a:p>
            <a:pPr lvl="1"/>
            <a:r>
              <a:rPr lang="en-US" dirty="0"/>
              <a:t>Routing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vs. Angular</a:t>
            </a:r>
          </a:p>
          <a:p>
            <a:r>
              <a:rPr lang="en-US" dirty="0"/>
              <a:t>Upgrade vs. Update vs. Migration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11" y="386599"/>
            <a:ext cx="7964978" cy="5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99" y="383584"/>
            <a:ext cx="7969001" cy="5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77" y="396142"/>
            <a:ext cx="7952246" cy="59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17" y="405645"/>
            <a:ext cx="7939566" cy="59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681</Words>
  <Application>Microsoft Office PowerPoint</Application>
  <PresentationFormat>Widescreen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 Upgrading from AngularJS 1 to Angular 2+</vt:lpstr>
      <vt:lpstr>PowerPoint Presentation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Angular 2</vt:lpstr>
      <vt:lpstr>But I Don’t Want To! </vt:lpstr>
      <vt:lpstr>Option #1: Stay on Angular JS 1.X</vt:lpstr>
      <vt:lpstr>Option #2: Go to Another Framework</vt:lpstr>
      <vt:lpstr>Ok, fine. I’ll migrate</vt:lpstr>
      <vt:lpstr>Migration Options</vt:lpstr>
      <vt:lpstr>What is ngUpgrade</vt:lpstr>
      <vt:lpstr>Why ngUpgrade</vt:lpstr>
      <vt:lpstr>Cons</vt:lpstr>
      <vt:lpstr>Demo Architecture</vt:lpstr>
      <vt:lpstr>Bootstrap</vt:lpstr>
      <vt:lpstr>Service</vt:lpstr>
      <vt:lpstr>Angular CLI</vt:lpstr>
      <vt:lpstr>Components</vt:lpstr>
      <vt:lpstr>Components - 2</vt:lpstr>
      <vt:lpstr>All Components and Services</vt:lpstr>
      <vt:lpstr>Router</vt:lpstr>
      <vt:lpstr>All Routes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Jacob Adams</cp:lastModifiedBy>
  <cp:revision>52</cp:revision>
  <dcterms:created xsi:type="dcterms:W3CDTF">2018-10-03T02:58:30Z</dcterms:created>
  <dcterms:modified xsi:type="dcterms:W3CDTF">2018-10-09T18:31:24Z</dcterms:modified>
</cp:coreProperties>
</file>