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lfa Slab One" pitchFamily="2" charset="77"/>
      <p:regular r:id="rId17"/>
    </p:embeddedFon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Montserrat SemiBold" pitchFamily="2" charset="77"/>
      <p:regular r:id="rId22"/>
      <p:bold r:id="rId23"/>
      <p:italic r:id="rId24"/>
      <p:boldItalic r:id="rId25"/>
    </p:embeddedFont>
    <p:embeddedFont>
      <p:font typeface="Proxima Nova" panose="02000506030000020004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1"/>
  </p:normalViewPr>
  <p:slideViewPr>
    <p:cSldViewPr snapToGrid="0">
      <p:cViewPr varScale="1">
        <p:scale>
          <a:sx n="179" d="100"/>
          <a:sy n="179" d="100"/>
        </p:scale>
        <p:origin x="5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ab4e29c3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ab4e29c3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a68283e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a68283e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a6b9b97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a6b9b97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475611e9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475611e9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a68e103c2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a68e103c2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493b552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493b552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475611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475611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68e103c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a68e103c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a68e103c2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a68e103c2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a68e103c2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a68e103c2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a6b9b973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a6b9b973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a68e103c2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a68e103c2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a6b9b973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a6b9b973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137600" y="3056200"/>
            <a:ext cx="68688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Marko </a:t>
            </a:r>
            <a:r>
              <a:rPr lang="en-GB" dirty="0" err="1"/>
              <a:t>Javorac</a:t>
            </a:r>
            <a:r>
              <a:rPr lang="en-GB" dirty="0"/>
              <a:t>, Jacob Ladan, </a:t>
            </a:r>
            <a:r>
              <a:rPr lang="en-GB" dirty="0" err="1"/>
              <a:t>Denald</a:t>
            </a:r>
            <a:r>
              <a:rPr lang="en-GB" dirty="0"/>
              <a:t> </a:t>
            </a:r>
            <a:r>
              <a:rPr lang="en-GB" dirty="0" err="1"/>
              <a:t>Demirxhiu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roomi</a:t>
            </a:r>
            <a:r>
              <a:rPr lang="en-GB" dirty="0"/>
              <a:t>-develop/</a:t>
            </a:r>
            <a:r>
              <a:rPr lang="en-GB" dirty="0" err="1"/>
              <a:t>roomi</a:t>
            </a:r>
            <a:endParaRPr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6088575" y="-1226625"/>
            <a:ext cx="73509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150" y="504038"/>
            <a:ext cx="5625702" cy="19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773575" y="1215325"/>
            <a:ext cx="7038900" cy="32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Android Development</a:t>
            </a:r>
            <a:endParaRPr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 - Version Control</a:t>
            </a: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Teamwork </a:t>
            </a: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Documentation</a:t>
            </a:r>
            <a:endParaRPr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Firebase</a:t>
            </a:r>
            <a:endParaRPr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3775" y="780475"/>
            <a:ext cx="3262750" cy="32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327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806AE0"/>
                </a:solidFill>
                <a:latin typeface="Montserrat"/>
                <a:ea typeface="Montserrat"/>
                <a:cs typeface="Montserrat"/>
                <a:sym typeface="Montserrat"/>
              </a:rPr>
              <a:t>Acquired Knowledge</a:t>
            </a:r>
            <a:endParaRPr sz="3600" b="1">
              <a:solidFill>
                <a:srgbClr val="806AE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555325" y="1544200"/>
            <a:ext cx="7038900" cy="32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Collaborative Work</a:t>
            </a:r>
            <a:endParaRPr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Authenticating Users</a:t>
            </a:r>
            <a:endParaRPr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Dynamically Generating Views</a:t>
            </a:r>
            <a:endParaRPr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rm -r everything</a:t>
            </a:r>
            <a:endParaRPr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5500" y="940375"/>
            <a:ext cx="3262750" cy="32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327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806AE0"/>
                </a:solidFill>
                <a:latin typeface="Montserrat"/>
                <a:ea typeface="Montserrat"/>
                <a:cs typeface="Montserrat"/>
                <a:sym typeface="Montserrat"/>
              </a:rPr>
              <a:t>Challenges Faced</a:t>
            </a:r>
            <a:endParaRPr sz="3600" b="1">
              <a:solidFill>
                <a:srgbClr val="806AE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327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806AE0"/>
                </a:solidFill>
                <a:latin typeface="Montserrat"/>
                <a:ea typeface="Montserrat"/>
                <a:cs typeface="Montserrat"/>
                <a:sym typeface="Montserrat"/>
              </a:rPr>
              <a:t>Challenges Faced - Dynamic Elements</a:t>
            </a:r>
            <a:endParaRPr sz="2400" b="1">
              <a:solidFill>
                <a:srgbClr val="806AE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199" y="1364600"/>
            <a:ext cx="6197600" cy="34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515125" y="1681050"/>
            <a:ext cx="7038900" cy="17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Hardware Integration</a:t>
            </a:r>
            <a:endParaRPr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Case Design/Prototype</a:t>
            </a:r>
            <a:endParaRPr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Software Refinement</a:t>
            </a:r>
            <a:endParaRPr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Account Management</a:t>
            </a:r>
            <a:endParaRPr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750" y="940375"/>
            <a:ext cx="3262749" cy="326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471100" y="382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806AE0"/>
                </a:solidFill>
                <a:latin typeface="Montserrat"/>
                <a:ea typeface="Montserrat"/>
                <a:cs typeface="Montserrat"/>
                <a:sym typeface="Montserrat"/>
              </a:rPr>
              <a:t>What’s next?</a:t>
            </a:r>
            <a:endParaRPr>
              <a:solidFill>
                <a:srgbClr val="806AE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2952900" y="3441375"/>
            <a:ext cx="32382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806AE0"/>
                </a:solidFill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>
              <a:solidFill>
                <a:srgbClr val="806AE0"/>
              </a:solidFill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850" y="918375"/>
            <a:ext cx="2120300" cy="21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327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806AE0"/>
                </a:solidFill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sz="3600" b="1">
              <a:solidFill>
                <a:srgbClr val="806AE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972575" y="1017725"/>
            <a:ext cx="7038900" cy="3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lang="en-GB"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Schedule</a:t>
            </a:r>
            <a:endParaRPr sz="1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lang="en-GB"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Application Flow</a:t>
            </a:r>
            <a:endParaRPr sz="1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lang="en-GB"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Database Design</a:t>
            </a:r>
            <a:endParaRPr sz="1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lang="en-GB"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Application Demo</a:t>
            </a:r>
            <a:endParaRPr sz="1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lang="en-GB"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Testing</a:t>
            </a:r>
            <a:endParaRPr sz="1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lang="en-GB"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Acquired Knowledge</a:t>
            </a:r>
            <a:endParaRPr sz="1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Char char="●"/>
            </a:pPr>
            <a:r>
              <a:rPr lang="en-GB"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Future Plans</a:t>
            </a:r>
            <a:endParaRPr sz="1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675" y="1008850"/>
            <a:ext cx="3519050" cy="35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51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806AE0"/>
                </a:solidFill>
                <a:latin typeface="Montserrat"/>
                <a:ea typeface="Montserrat"/>
                <a:cs typeface="Montserrat"/>
                <a:sym typeface="Montserrat"/>
              </a:rPr>
              <a:t>Schedule</a:t>
            </a:r>
            <a:endParaRPr sz="3600" b="1">
              <a:solidFill>
                <a:srgbClr val="806AE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274" y="1191000"/>
            <a:ext cx="7129451" cy="33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92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600" b="1">
                <a:solidFill>
                  <a:srgbClr val="806AE0"/>
                </a:solidFill>
                <a:latin typeface="Montserrat"/>
                <a:ea typeface="Montserrat"/>
                <a:cs typeface="Montserrat"/>
                <a:sym typeface="Montserrat"/>
              </a:rPr>
              <a:t>Flow Diagram</a:t>
            </a:r>
            <a:endParaRPr>
              <a:solidFill>
                <a:srgbClr val="806AE0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550" y="1211375"/>
            <a:ext cx="5382900" cy="36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292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806AE0"/>
                </a:solidFill>
                <a:latin typeface="Montserrat"/>
                <a:ea typeface="Montserrat"/>
                <a:cs typeface="Montserrat"/>
                <a:sym typeface="Montserrat"/>
              </a:rPr>
              <a:t>Database Design</a:t>
            </a:r>
            <a:endParaRPr>
              <a:solidFill>
                <a:srgbClr val="806AE0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075" y="1052263"/>
            <a:ext cx="2801483" cy="39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350" y="1677337"/>
            <a:ext cx="2341200" cy="26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292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806AE0"/>
                </a:solidFill>
                <a:latin typeface="Montserrat"/>
                <a:ea typeface="Montserrat"/>
                <a:cs typeface="Montserrat"/>
                <a:sym typeface="Montserrat"/>
              </a:rPr>
              <a:t>Access Level Explained</a:t>
            </a:r>
            <a:endParaRPr>
              <a:solidFill>
                <a:srgbClr val="806AE0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488" y="2727163"/>
            <a:ext cx="4129037" cy="2320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723" y="996698"/>
            <a:ext cx="6990549" cy="16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36640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806AE0"/>
                </a:solidFill>
                <a:latin typeface="Montserrat"/>
                <a:ea typeface="Montserrat"/>
                <a:cs typeface="Montserrat"/>
                <a:sym typeface="Montserrat"/>
              </a:rPr>
              <a:t>Application Demo</a:t>
            </a:r>
            <a:endParaRPr>
              <a:solidFill>
                <a:srgbClr val="806AE0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225" y="847275"/>
            <a:ext cx="1815551" cy="260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318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rPr>
              <a:t>Email/Password Validation</a:t>
            </a:r>
            <a:endParaRPr b="1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111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Purpose: Checking that the information entered is valid</a:t>
            </a:r>
            <a:endParaRPr>
              <a:solidFill>
                <a:srgbClr val="11111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111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Precondition: Entering fields in either the login or register page.</a:t>
            </a:r>
            <a:endParaRPr>
              <a:solidFill>
                <a:srgbClr val="11111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111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Test Procedures: The email entered must be in the standard email format. Checking that the entered password includes more than 6 characters.</a:t>
            </a:r>
            <a:endParaRPr>
              <a:solidFill>
                <a:srgbClr val="11111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>
                <a:solidFill>
                  <a:srgbClr val="11111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Expected Results: If the data is valid, users will be able to access the application.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292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806AE0"/>
                </a:solidFill>
                <a:latin typeface="Montserrat"/>
                <a:ea typeface="Montserrat"/>
                <a:cs typeface="Montserrat"/>
                <a:sym typeface="Montserrat"/>
              </a:rPr>
              <a:t>Testing: Case #1</a:t>
            </a:r>
            <a:endParaRPr>
              <a:solidFill>
                <a:srgbClr val="806AE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318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rPr>
              <a:t>Email Already In Use</a:t>
            </a:r>
            <a:endParaRPr b="1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111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Purpose: Checking if the email is already in the database</a:t>
            </a:r>
            <a:endParaRPr>
              <a:solidFill>
                <a:srgbClr val="11111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111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Precondition: Creating new user</a:t>
            </a:r>
            <a:endParaRPr>
              <a:solidFill>
                <a:srgbClr val="11111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111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Test Procedures: The email entered must not already be used by a registered user.</a:t>
            </a:r>
            <a:endParaRPr>
              <a:solidFill>
                <a:srgbClr val="11111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>
                <a:solidFill>
                  <a:srgbClr val="11111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Expected Results: The application will not allow users to register. You will be notified that the email is already in use.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292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806AE0"/>
                </a:solidFill>
                <a:latin typeface="Montserrat"/>
                <a:ea typeface="Montserrat"/>
                <a:cs typeface="Montserrat"/>
                <a:sym typeface="Montserrat"/>
              </a:rPr>
              <a:t>Testing: Case #2</a:t>
            </a:r>
            <a:endParaRPr>
              <a:solidFill>
                <a:srgbClr val="806AE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Macintosh PowerPoint</Application>
  <PresentationFormat>On-screen Show (16:9)</PresentationFormat>
  <Paragraphs>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Alfa Slab One</vt:lpstr>
      <vt:lpstr>Montserrat</vt:lpstr>
      <vt:lpstr>Montserrat SemiBold</vt:lpstr>
      <vt:lpstr>Proxima Nova</vt:lpstr>
      <vt:lpstr>Arial</vt:lpstr>
      <vt:lpstr>Gameday</vt:lpstr>
      <vt:lpstr>PowerPoint Presentation</vt:lpstr>
      <vt:lpstr>Scope</vt:lpstr>
      <vt:lpstr>Schedule</vt:lpstr>
      <vt:lpstr>Flow Diagram</vt:lpstr>
      <vt:lpstr>Database Design</vt:lpstr>
      <vt:lpstr>Access Level Explained</vt:lpstr>
      <vt:lpstr>Application Demo</vt:lpstr>
      <vt:lpstr>Testing: Case #1</vt:lpstr>
      <vt:lpstr>Testing: Case #2</vt:lpstr>
      <vt:lpstr>Acquired Knowledge</vt:lpstr>
      <vt:lpstr>Challenges Faced</vt:lpstr>
      <vt:lpstr>Challenges Faced - Dynamic Elements</vt:lpstr>
      <vt:lpstr>What’s next?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Denald Demirxhiu</cp:lastModifiedBy>
  <cp:revision>1</cp:revision>
  <dcterms:modified xsi:type="dcterms:W3CDTF">2018-12-15T01:03:22Z</dcterms:modified>
</cp:coreProperties>
</file>