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fdeb66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fdeb66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75611e9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75611e9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93b552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93b552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75611e9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75611e9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75611e9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75611e9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75611e9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75611e9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75611e9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75611e9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75611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75611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75611e9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75611e9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 - Review and expand test examples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fdeb66e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fdeb66e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42150" y="1537350"/>
            <a:ext cx="55125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roomi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Week 7 Progress</a:t>
            </a:r>
            <a:endParaRPr sz="36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72550" y="3070175"/>
            <a:ext cx="37821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Marko </a:t>
            </a:r>
            <a:r>
              <a:rPr lang="en-GB" dirty="0" err="1"/>
              <a:t>Javorac</a:t>
            </a:r>
            <a:r>
              <a:rPr lang="en-GB" dirty="0"/>
              <a:t>, Jacob Ladan, </a:t>
            </a:r>
            <a:r>
              <a:rPr lang="en-GB" dirty="0" err="1"/>
              <a:t>Denald</a:t>
            </a:r>
            <a:r>
              <a:rPr lang="en-GB" dirty="0"/>
              <a:t> </a:t>
            </a:r>
            <a:r>
              <a:rPr lang="en-GB" dirty="0" err="1" smtClean="0"/>
              <a:t>Demirxhiu</a:t>
            </a:r>
            <a:endParaRPr lang="en-GB" dirty="0" smtClean="0"/>
          </a:p>
          <a:p>
            <a:pPr marL="0" lvl="0" indent="0"/>
            <a:r>
              <a:rPr lang="en-GB" dirty="0" err="1" smtClean="0"/>
              <a:t>Github</a:t>
            </a:r>
            <a:r>
              <a:rPr lang="en-GB" dirty="0"/>
              <a:t>: https://github.com/jacobladan/roomi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6088575" y="-1226625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1297500" y="1194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SQL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Firebase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300" y="1194375"/>
            <a:ext cx="4571850" cy="3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1297500" y="1194375"/>
            <a:ext cx="70389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Remaining Layouts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Communication with 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and Debugging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Hardware Integration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75" y="780475"/>
            <a:ext cx="3262749" cy="32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0766" y="1620345"/>
            <a:ext cx="5017500" cy="15789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3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187375"/>
            <a:ext cx="70389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UI/Layouts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Plans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What’s Next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2225"/>
            <a:ext cx="3519050" cy="3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- Login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75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525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674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3350600" y="2958075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6043763" y="37806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- Smart Home Settings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950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724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3294375" y="3122275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038988" y="20160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- Adjusting Personnel Info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00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524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/>
          <p:nvPr/>
        </p:nvSpPr>
        <p:spPr>
          <a:xfrm>
            <a:off x="3280900" y="23413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6078425" y="23413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- Adjusting Personnel Access Privileges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662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524" y="1307850"/>
            <a:ext cx="17654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3287538" y="31093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6039238" y="1871850"/>
            <a:ext cx="5961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24" y="1122700"/>
            <a:ext cx="7129451" cy="3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Plans - General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1297500" y="1187375"/>
            <a:ext cx="70389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launches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Navigates to Appropriate Pages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Close/Re-open from Memory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500" y="1097975"/>
            <a:ext cx="2947549" cy="29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Plans - roomi Specific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1297500" y="1187375"/>
            <a:ext cx="70389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Client/Server Login Verification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to 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Add/Remove Rooms and Personnel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Room and Personnel Information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Update Permissions and Room Hardware Settings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Lato</vt:lpstr>
      <vt:lpstr>Focus</vt:lpstr>
      <vt:lpstr>roomi Week 7 Progress</vt:lpstr>
      <vt:lpstr>Scope</vt:lpstr>
      <vt:lpstr>UI - Login</vt:lpstr>
      <vt:lpstr>UI - Smart Home Settings</vt:lpstr>
      <vt:lpstr>UI - Adjusting Personnel Info</vt:lpstr>
      <vt:lpstr>UI - Adjusting Personnel Access Privileges</vt:lpstr>
      <vt:lpstr>Schedule</vt:lpstr>
      <vt:lpstr>Test Plans - General</vt:lpstr>
      <vt:lpstr>Test Plans - roomi Specific</vt:lpstr>
      <vt:lpstr>Database Design</vt:lpstr>
      <vt:lpstr>Future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roomi Week 7 Progress</dc:title>
  <cp:lastModifiedBy>Jacob Ladan</cp:lastModifiedBy>
  <cp:revision>1</cp:revision>
  <dcterms:modified xsi:type="dcterms:W3CDTF">2018-10-18T15:44:24Z</dcterms:modified>
</cp:coreProperties>
</file>