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FF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433"/>
  </p:normalViewPr>
  <p:slideViewPr>
    <p:cSldViewPr snapToGrid="0" snapToObjects="1">
      <p:cViewPr varScale="1">
        <p:scale>
          <a:sx n="77" d="100"/>
          <a:sy n="77" d="100"/>
        </p:scale>
        <p:origin x="18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1D605-EB68-504D-996D-9399C6E92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34A64A-AADD-E845-B5E0-83E1777847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76F78-8F50-F045-A6DE-F2D81222D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3FC5-B927-AE4A-9D77-10BDF784F33A}" type="datetimeFigureOut">
              <a:rPr lang="en-US" smtClean="0"/>
              <a:t>9/15/19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95985-9527-8A4E-8A33-812EB7D99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59274-FB69-7946-9CA6-73F6F903D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8B5AB-0425-9E42-A5CE-B1FD2BA1C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82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167A3-145E-AC4A-9E48-350F15129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56FEBA-835F-FA4D-874E-DDC1FEDAF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6478F-0213-864F-BA2B-48ECDA135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3FC5-B927-AE4A-9D77-10BDF784F33A}" type="datetimeFigureOut">
              <a:rPr lang="en-US" smtClean="0"/>
              <a:t>9/15/19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A20FE-C03E-1442-AB9C-220A11C8D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46AFE-F905-5C49-96C8-612A566F4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8B5AB-0425-9E42-A5CE-B1FD2BA1C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70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08D81A-7D3B-4C4D-85C9-2FCE5C4BBF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484142-B3CA-3948-BBBB-B066768DF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A53CE-9322-6845-B2B4-1B08AB9AB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3FC5-B927-AE4A-9D77-10BDF784F33A}" type="datetimeFigureOut">
              <a:rPr lang="en-US" smtClean="0"/>
              <a:t>9/15/19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DABA8-30E4-3B4F-B233-CF6B33F2A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F3E79-D87F-5D4E-8A76-661384979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8B5AB-0425-9E42-A5CE-B1FD2BA1C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6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1F44F-7875-1B41-8098-CDBA18479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E1E9B-C260-0247-BB24-3E81908FD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8D59F-A0C5-BA4E-8150-108A211EA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3FC5-B927-AE4A-9D77-10BDF784F33A}" type="datetimeFigureOut">
              <a:rPr lang="en-US" smtClean="0"/>
              <a:t>9/15/19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5176E-86E8-484D-AC0D-F9D5E231E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6064D-CCD3-6E4B-BB46-04BE2A6FF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8B5AB-0425-9E42-A5CE-B1FD2BA1C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69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FCB50-128B-2D4B-BE3E-6AAD0359C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E6E31-21EA-4C48-AD21-867B49354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65FC4-234F-0142-B36F-1352B8532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3FC5-B927-AE4A-9D77-10BDF784F33A}" type="datetimeFigureOut">
              <a:rPr lang="en-US" smtClean="0"/>
              <a:t>9/15/19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90DA3-036A-B547-A6BD-C8AB313A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1207E-A760-BE4B-BC1A-E066B6149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8B5AB-0425-9E42-A5CE-B1FD2BA1C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56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C556D-1179-F24A-AF68-EEA034776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7C751-67CD-A14D-9E63-C6F26A276B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04196-A8D8-804D-9CD6-62487E513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874767-8D9C-BC43-B776-D18410C89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3FC5-B927-AE4A-9D77-10BDF784F33A}" type="datetimeFigureOut">
              <a:rPr lang="en-US" smtClean="0"/>
              <a:t>9/15/19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DD69D-AD3C-2249-9B5C-DACCDB8D4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05717-BFDE-4843-A11C-64639DA8B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8B5AB-0425-9E42-A5CE-B1FD2BA1C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09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CC666-1E4B-5946-94E6-894370F70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9F52B-D85F-B94A-B178-B53E41C4D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DFC579-9FBE-F046-BB8F-E241EA2C9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AB9713-F808-D24F-96E6-6FC6A74560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8568D1-01EA-CC43-AB44-C3830C02F7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F23DD8-3BF5-954B-B238-BCABAED0C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3FC5-B927-AE4A-9D77-10BDF784F33A}" type="datetimeFigureOut">
              <a:rPr lang="en-US" smtClean="0"/>
              <a:t>9/15/19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6CA12F-FCC6-5C48-91FA-9271307A0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DF910C-D6CC-7742-8A7C-B52EB729C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8B5AB-0425-9E42-A5CE-B1FD2BA1C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50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0FB52-A7CF-414A-ADA1-8FD3C455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36D51C-CE76-DC4D-B27C-0B6FFF0CD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3FC5-B927-AE4A-9D77-10BDF784F33A}" type="datetimeFigureOut">
              <a:rPr lang="en-US" smtClean="0"/>
              <a:t>9/15/19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4C8BB1-C58F-EE4C-AD2D-FB88343C8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7EFD58-38F2-C547-87BC-1420F83BB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8B5AB-0425-9E42-A5CE-B1FD2BA1C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69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557978-F891-7D41-932A-2F8F33F3F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3FC5-B927-AE4A-9D77-10BDF784F33A}" type="datetimeFigureOut">
              <a:rPr lang="en-US" smtClean="0"/>
              <a:t>9/15/19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2EF509-3CF3-0040-A359-988D3BC2D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EE851-AF1D-B34E-9F6A-C694BFCA9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8B5AB-0425-9E42-A5CE-B1FD2BA1C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48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947B5-2541-834D-BAAC-BA9215747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DBFF0-0FE4-274B-82F2-7CEAFDD23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D17AF9-EB3A-2045-A168-BCF528A5F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10F9E-821A-6D47-8B1A-7B29B9410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3FC5-B927-AE4A-9D77-10BDF784F33A}" type="datetimeFigureOut">
              <a:rPr lang="en-US" smtClean="0"/>
              <a:t>9/15/19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4EEAA-348A-9D4C-B9A5-752C2C13B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52421-79AF-754A-AF53-0F50CE708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8B5AB-0425-9E42-A5CE-B1FD2BA1C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45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D4074-3602-BA4B-B3B7-98DDE3D8F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ACD250-339D-5D40-935F-CE1F5519D3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24CCDB-6D10-9F41-9012-1FF64BCCD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A4F2A0-DF27-A54C-A6F8-A72280E9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3FC5-B927-AE4A-9D77-10BDF784F33A}" type="datetimeFigureOut">
              <a:rPr lang="en-US" smtClean="0"/>
              <a:t>9/15/19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F43FB-C163-B54B-A12A-6E376C1A0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E07F7-D1BE-BC48-A421-4A42BA9F5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8B5AB-0425-9E42-A5CE-B1FD2BA1C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68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0F9E76-4D92-B747-B610-80EC83498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399D9-12CE-A44C-B64B-B81F893EF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617E8-D47E-C54A-845E-9054E08636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B3FC5-B927-AE4A-9D77-10BDF784F33A}" type="datetimeFigureOut">
              <a:rPr lang="en-US" smtClean="0"/>
              <a:t>9/15/19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5403A-0B75-614A-9E23-522AA6FDF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6B891-50E4-934E-B566-BD78432931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8B5AB-0425-9E42-A5CE-B1FD2BA1C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878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05AD428-E8A0-FB45-9A08-C60D122D9C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7" r="2619"/>
          <a:stretch/>
        </p:blipFill>
        <p:spPr>
          <a:xfrm>
            <a:off x="8033133" y="1113905"/>
            <a:ext cx="4148668" cy="42494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E40175-FDC3-4A4F-B0D4-4B88262DF4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8"/>
          <a:stretch/>
        </p:blipFill>
        <p:spPr>
          <a:xfrm>
            <a:off x="0" y="1027478"/>
            <a:ext cx="4286342" cy="4335832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6F9F824-375D-0244-9731-885415066CE7}"/>
              </a:ext>
            </a:extLst>
          </p:cNvPr>
          <p:cNvCxnSpPr>
            <a:cxnSpLocks/>
          </p:cNvCxnSpPr>
          <p:nvPr/>
        </p:nvCxnSpPr>
        <p:spPr>
          <a:xfrm>
            <a:off x="4158867" y="5280184"/>
            <a:ext cx="38742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BCE878C-2EFE-C74B-846F-AEDB495C87D9}"/>
                  </a:ext>
                </a:extLst>
              </p:cNvPr>
              <p:cNvSpPr txBox="1"/>
              <p:nvPr/>
            </p:nvSpPr>
            <p:spPr>
              <a:xfrm>
                <a:off x="4158867" y="2663848"/>
                <a:ext cx="3967496" cy="15577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BCE878C-2EFE-C74B-846F-AEDB495C8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867" y="2663848"/>
                <a:ext cx="3967496" cy="1557734"/>
              </a:xfrm>
              <a:prstGeom prst="rect">
                <a:avLst/>
              </a:prstGeom>
              <a:blipFill>
                <a:blip r:embed="rId4"/>
                <a:stretch>
                  <a:fillRect l="-637" t="-115447" r="-1911" b="-178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5D7D492E-D863-BE43-9090-96DDCF91EC1C}"/>
              </a:ext>
            </a:extLst>
          </p:cNvPr>
          <p:cNvSpPr txBox="1"/>
          <p:nvPr/>
        </p:nvSpPr>
        <p:spPr>
          <a:xfrm>
            <a:off x="1308647" y="5048825"/>
            <a:ext cx="1669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Equilibrium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3163DF-5BC8-8E46-8012-871FB0F9A038}"/>
              </a:ext>
            </a:extLst>
          </p:cNvPr>
          <p:cNvSpPr txBox="1"/>
          <p:nvPr/>
        </p:nvSpPr>
        <p:spPr>
          <a:xfrm>
            <a:off x="9604765" y="5048825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Bound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259961-1B36-AF45-B242-866363DCD926}"/>
              </a:ext>
            </a:extLst>
          </p:cNvPr>
          <p:cNvSpPr/>
          <p:nvPr/>
        </p:nvSpPr>
        <p:spPr>
          <a:xfrm>
            <a:off x="0" y="0"/>
            <a:ext cx="12192000" cy="1404257"/>
          </a:xfrm>
          <a:prstGeom prst="rect">
            <a:avLst/>
          </a:prstGeom>
          <a:gradFill flip="none" rotWithShape="1">
            <a:gsLst>
              <a:gs pos="0">
                <a:srgbClr val="6FFFFB">
                  <a:tint val="66000"/>
                  <a:satMod val="160000"/>
                </a:srgbClr>
              </a:gs>
              <a:gs pos="50000">
                <a:srgbClr val="6FFFFB">
                  <a:tint val="44500"/>
                  <a:satMod val="160000"/>
                </a:srgbClr>
              </a:gs>
              <a:gs pos="100000">
                <a:srgbClr val="6FFFFB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i="1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Protein binding pocket volume by Random Forest Regression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Jacob Levitt</a:t>
            </a:r>
            <a:r>
              <a:rPr lang="en-US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1,2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, Jessica Freeze</a:t>
            </a:r>
            <a:r>
              <a:rPr lang="en-US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, and Victor Batista</a:t>
            </a:r>
            <a:r>
              <a:rPr lang="en-US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endParaRPr lang="en-US" sz="24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84A0016-E5A3-204E-8D51-FB5BE6B9A9CE}"/>
              </a:ext>
            </a:extLst>
          </p:cNvPr>
          <p:cNvSpPr txBox="1"/>
          <p:nvPr/>
        </p:nvSpPr>
        <p:spPr>
          <a:xfrm>
            <a:off x="0" y="5657671"/>
            <a:ext cx="111982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Figure</a:t>
            </a:r>
            <a:r>
              <a:rPr 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Shan, Y., Kim, E. T., Eastwood, M. P.,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 O.,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Seeliger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A., &amp; Shaw, D. E. (2011).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a drug molecule find its target binding site?.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the American Chemical Society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(24), 9181-9183.</a:t>
            </a:r>
            <a:endParaRPr lang="en-US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baseline="30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Yale University Department of Molecular Biophysics and Biochemistry</a:t>
            </a:r>
          </a:p>
          <a:p>
            <a:r>
              <a:rPr lang="en-US" baseline="30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Yale University Department of Chemistry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582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2524</TotalTime>
  <Words>74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Levitt</dc:creator>
  <cp:lastModifiedBy>Jacob Levitt</cp:lastModifiedBy>
  <cp:revision>11</cp:revision>
  <dcterms:created xsi:type="dcterms:W3CDTF">2019-09-14T16:59:08Z</dcterms:created>
  <dcterms:modified xsi:type="dcterms:W3CDTF">2019-09-16T15:53:12Z</dcterms:modified>
</cp:coreProperties>
</file>