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264" y="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CA8D-BDA5-ED4C-B9ED-5E082BD593BA}" type="datetimeFigureOut">
              <a:rPr lang="en-US" smtClean="0"/>
              <a:t>19/7/18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D8CD-04E4-2141-8B7D-14EB25F3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0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CA8D-BDA5-ED4C-B9ED-5E082BD593BA}" type="datetimeFigureOut">
              <a:rPr lang="en-US" smtClean="0"/>
              <a:t>19/7/18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D8CD-04E4-2141-8B7D-14EB25F3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6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CA8D-BDA5-ED4C-B9ED-5E082BD593BA}" type="datetimeFigureOut">
              <a:rPr lang="en-US" smtClean="0"/>
              <a:t>19/7/18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D8CD-04E4-2141-8B7D-14EB25F3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5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CA8D-BDA5-ED4C-B9ED-5E082BD593BA}" type="datetimeFigureOut">
              <a:rPr lang="en-US" smtClean="0"/>
              <a:t>19/7/18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D8CD-04E4-2141-8B7D-14EB25F3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9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CA8D-BDA5-ED4C-B9ED-5E082BD593BA}" type="datetimeFigureOut">
              <a:rPr lang="en-US" smtClean="0"/>
              <a:t>19/7/18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D8CD-04E4-2141-8B7D-14EB25F3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2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CA8D-BDA5-ED4C-B9ED-5E082BD593BA}" type="datetimeFigureOut">
              <a:rPr lang="en-US" smtClean="0"/>
              <a:t>19/7/18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D8CD-04E4-2141-8B7D-14EB25F3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CA8D-BDA5-ED4C-B9ED-5E082BD593BA}" type="datetimeFigureOut">
              <a:rPr lang="en-US" smtClean="0"/>
              <a:t>19/7/18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D8CD-04E4-2141-8B7D-14EB25F3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4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CA8D-BDA5-ED4C-B9ED-5E082BD593BA}" type="datetimeFigureOut">
              <a:rPr lang="en-US" smtClean="0"/>
              <a:t>19/7/18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D8CD-04E4-2141-8B7D-14EB25F3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3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CA8D-BDA5-ED4C-B9ED-5E082BD593BA}" type="datetimeFigureOut">
              <a:rPr lang="en-US" smtClean="0"/>
              <a:t>19/7/18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D8CD-04E4-2141-8B7D-14EB25F3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0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CA8D-BDA5-ED4C-B9ED-5E082BD593BA}" type="datetimeFigureOut">
              <a:rPr lang="en-US" smtClean="0"/>
              <a:t>19/7/18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D8CD-04E4-2141-8B7D-14EB25F3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7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CA8D-BDA5-ED4C-B9ED-5E082BD593BA}" type="datetimeFigureOut">
              <a:rPr lang="en-US" smtClean="0"/>
              <a:t>19/7/18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D8CD-04E4-2141-8B7D-14EB25F3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8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FCA8D-BDA5-ED4C-B9ED-5E082BD593BA}" type="datetimeFigureOut">
              <a:rPr lang="en-US" smtClean="0"/>
              <a:t>19/7/18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2D8CD-04E4-2141-8B7D-14EB25F3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8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3480" y="827236"/>
            <a:ext cx="7395587" cy="44849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683365" y="826575"/>
            <a:ext cx="0" cy="448492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562803" y="2218350"/>
            <a:ext cx="241125" cy="24112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00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62802" y="3736813"/>
            <a:ext cx="241125" cy="24112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00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002691" y="3736813"/>
            <a:ext cx="241125" cy="24112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00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004767" y="2218350"/>
            <a:ext cx="241125" cy="24112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00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20909" y="2981288"/>
            <a:ext cx="241125" cy="241125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19945" y="2981288"/>
            <a:ext cx="241125" cy="241125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66257" y="3872914"/>
            <a:ext cx="241125" cy="241125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390690" y="2097787"/>
            <a:ext cx="241125" cy="241125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942157" y="2981288"/>
            <a:ext cx="1752433" cy="2411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26080" y="2632148"/>
            <a:ext cx="1977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Attack direction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398460" y="3688099"/>
            <a:ext cx="131030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</a:t>
            </a:r>
            <a:r>
              <a:rPr lang="en-US" sz="1600" baseline="30000" dirty="0" smtClean="0"/>
              <a:t>st </a:t>
            </a:r>
            <a:r>
              <a:rPr lang="en-US" sz="1600" dirty="0" smtClean="0"/>
              <a:t>  line of</a:t>
            </a:r>
          </a:p>
          <a:p>
            <a:pPr algn="ctr"/>
            <a:r>
              <a:rPr lang="en-US" sz="1600" dirty="0" err="1" smtClean="0"/>
              <a:t>defence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6834162" y="3708047"/>
            <a:ext cx="131030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aseline="30000" dirty="0" smtClean="0"/>
              <a:t> </a:t>
            </a:r>
            <a:r>
              <a:rPr lang="en-US" sz="1600" dirty="0" smtClean="0"/>
              <a:t>2</a:t>
            </a:r>
            <a:r>
              <a:rPr lang="en-US" sz="1600" baseline="30000" dirty="0" smtClean="0"/>
              <a:t>nd</a:t>
            </a:r>
            <a:r>
              <a:rPr lang="en-US" sz="1600" dirty="0" smtClean="0"/>
              <a:t> line </a:t>
            </a:r>
            <a:r>
              <a:rPr lang="en-US" sz="1600" dirty="0"/>
              <a:t>of</a:t>
            </a:r>
          </a:p>
          <a:p>
            <a:pPr algn="ctr"/>
            <a:r>
              <a:rPr lang="en-US" sz="1600" dirty="0" err="1"/>
              <a:t>defence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6615853" y="503528"/>
            <a:ext cx="787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7 m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926080" y="490623"/>
            <a:ext cx="787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15 m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21072" y="2863146"/>
            <a:ext cx="787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15 m</a:t>
            </a:r>
            <a:endParaRPr lang="en-US" sz="16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8713931" y="4098501"/>
            <a:ext cx="209005" cy="2501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75010" y="6265726"/>
            <a:ext cx="2547926" cy="334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Arc 31"/>
          <p:cNvSpPr/>
          <p:nvPr/>
        </p:nvSpPr>
        <p:spPr>
          <a:xfrm rot="17255207">
            <a:off x="7899412" y="5850206"/>
            <a:ext cx="1436112" cy="895338"/>
          </a:xfrm>
          <a:prstGeom prst="arc">
            <a:avLst>
              <a:gd name="adj1" fmla="val 13918876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009721" y="5742506"/>
            <a:ext cx="1414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 video camera 25 fps (0.04s)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1675098" y="3857376"/>
            <a:ext cx="1310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Attack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5683365" y="2916378"/>
            <a:ext cx="787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 m</a:t>
            </a:r>
            <a:endParaRPr lang="en-US" sz="1600" dirty="0"/>
          </a:p>
        </p:txBody>
      </p:sp>
      <p:sp>
        <p:nvSpPr>
          <p:cNvPr id="37" name="Oval 36"/>
          <p:cNvSpPr/>
          <p:nvPr/>
        </p:nvSpPr>
        <p:spPr>
          <a:xfrm>
            <a:off x="2162034" y="3174188"/>
            <a:ext cx="265613" cy="1768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2259060" y="3172767"/>
            <a:ext cx="8466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290618" y="3167186"/>
            <a:ext cx="8466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321785" y="3169488"/>
            <a:ext cx="8466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18609" y="1760970"/>
            <a:ext cx="1310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Try line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46979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30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Taylor</dc:creator>
  <cp:lastModifiedBy>Jacob Taylor</cp:lastModifiedBy>
  <cp:revision>9</cp:revision>
  <cp:lastPrinted>2017-10-26T10:26:25Z</cp:lastPrinted>
  <dcterms:created xsi:type="dcterms:W3CDTF">2017-10-25T15:20:35Z</dcterms:created>
  <dcterms:modified xsi:type="dcterms:W3CDTF">2018-07-19T19:27:27Z</dcterms:modified>
</cp:coreProperties>
</file>