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sldIdLst>
    <p:sldId id="258" r:id="rId2"/>
    <p:sldId id="261" r:id="rId3"/>
    <p:sldId id="260" r:id="rId4"/>
    <p:sldId id="257" r:id="rId5"/>
    <p:sldId id="259" r:id="rId6"/>
    <p:sldId id="262" r:id="rId7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9CE8"/>
    <a:srgbClr val="CC99FF"/>
    <a:srgbClr val="FFA18B"/>
    <a:srgbClr val="B3B3B3"/>
    <a:srgbClr val="565656"/>
    <a:srgbClr val="1F4A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660"/>
  </p:normalViewPr>
  <p:slideViewPr>
    <p:cSldViewPr showGuides="1">
      <p:cViewPr varScale="1">
        <p:scale>
          <a:sx n="110" d="100"/>
          <a:sy n="110" d="100"/>
        </p:scale>
        <p:origin x="131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B28D1-58D8-4EBA-AD4A-3097FCE67AD9}" type="datetimeFigureOut">
              <a:rPr lang="da-DK" smtClean="0"/>
              <a:t>25-11-2021</a:t>
            </a:fld>
            <a:endParaRPr lang="da-DK" dirty="0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dirty="0"/>
              <a:t>Klik for at redigere i master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91502-756A-4244-B8CC-0FD4F7A5EFF5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2771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91502-756A-4244-B8CC-0FD4F7A5EFF5}" type="slidenum">
              <a:rPr lang="da-DK" smtClean="0"/>
              <a:t>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79782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91502-756A-4244-B8CC-0FD4F7A5EFF5}" type="slidenum">
              <a:rPr lang="da-DK" smtClean="0"/>
              <a:t>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32234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w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w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w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 userDrawn="1"/>
        </p:nvSpPr>
        <p:spPr>
          <a:xfrm>
            <a:off x="611560" y="2038153"/>
            <a:ext cx="8532007" cy="48224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1" name="Rektangel 10"/>
          <p:cNvSpPr/>
          <p:nvPr userDrawn="1"/>
        </p:nvSpPr>
        <p:spPr>
          <a:xfrm>
            <a:off x="8460000" y="2040924"/>
            <a:ext cx="683568" cy="48198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2" name="Rektangel 11"/>
          <p:cNvSpPr/>
          <p:nvPr userDrawn="1"/>
        </p:nvSpPr>
        <p:spPr>
          <a:xfrm>
            <a:off x="0" y="0"/>
            <a:ext cx="683568" cy="20381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C89C-17A0-4E64-A6D2-B825673CEEDF}" type="slidenum">
              <a:rPr lang="da-DK" smtClean="0"/>
              <a:t>‹nr.›</a:t>
            </a:fld>
            <a:endParaRPr lang="da-DK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1371600" y="2720891"/>
            <a:ext cx="6402625" cy="1981738"/>
          </a:xfrm>
        </p:spPr>
        <p:txBody>
          <a:bodyPr anchor="t" anchorCtr="0"/>
          <a:lstStyle>
            <a:lvl1pPr>
              <a:defRPr sz="3700"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Overskrift 37pt skrives her</a:t>
            </a:r>
            <a:br>
              <a:rPr lang="da-DK" dirty="0"/>
            </a:br>
            <a:r>
              <a:rPr lang="da-DK" dirty="0"/>
              <a:t>i to eller flere linjer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1371600" y="5101432"/>
            <a:ext cx="6400800" cy="888504"/>
          </a:xfrm>
        </p:spPr>
        <p:txBody>
          <a:bodyPr/>
          <a:lstStyle>
            <a:lvl1pPr marL="0" indent="0" algn="l">
              <a:lnSpc>
                <a:spcPct val="89000"/>
              </a:lnSpc>
              <a:buNone/>
              <a:defRPr sz="20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Underoverskrift 20pt skrives her i to linjer eller max tre linjer</a:t>
            </a:r>
            <a:endParaRPr lang="da-DK"/>
          </a:p>
        </p:txBody>
      </p:sp>
      <p:sp>
        <p:nvSpPr>
          <p:cNvPr id="4" name="USR_Name"/>
          <p:cNvSpPr>
            <a:spLocks noGrp="1"/>
          </p:cNvSpPr>
          <p:nvPr>
            <p:ph type="dt" sz="half" idx="10"/>
          </p:nvPr>
        </p:nvSpPr>
        <p:spPr>
          <a:xfrm>
            <a:off x="5919112" y="6289200"/>
            <a:ext cx="2298655" cy="13940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Jacob Mesot Liljehult</a:t>
            </a:r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>
          <a:xfrm>
            <a:off x="1371601" y="6290559"/>
            <a:ext cx="2480320" cy="13940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 dirty="0"/>
          </a:p>
        </p:txBody>
      </p:sp>
      <p:pic>
        <p:nvPicPr>
          <p:cNvPr id="447164139" name="LogoColorFron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1200"/>
            <a:ext cx="684000" cy="4820400"/>
          </a:xfrm>
          <a:prstGeom prst="rect">
            <a:avLst/>
          </a:prstGeom>
        </p:spPr>
      </p:pic>
      <p:pic>
        <p:nvPicPr>
          <p:cNvPr id="335694028" name="LogoHFron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84000"/>
            <a:ext cx="687600" cy="687600"/>
          </a:xfrm>
          <a:prstGeom prst="rect">
            <a:avLst/>
          </a:prstGeom>
        </p:spPr>
      </p:pic>
      <p:pic>
        <p:nvPicPr>
          <p:cNvPr id="28" name="Region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32" y="1629407"/>
            <a:ext cx="116417" cy="594784"/>
          </a:xfrm>
          <a:prstGeom prst="rect">
            <a:avLst/>
          </a:prstGeom>
        </p:spPr>
      </p:pic>
      <p:pic>
        <p:nvPicPr>
          <p:cNvPr id="1223705160" name="LogoGCMaster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5200" y="6314400"/>
            <a:ext cx="421200" cy="421200"/>
          </a:xfrm>
          <a:prstGeom prst="rect">
            <a:avLst/>
          </a:prstGeom>
        </p:spPr>
      </p:pic>
      <p:pic>
        <p:nvPicPr>
          <p:cNvPr id="1609979475" name="Vaelg_VF_skabelon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90681158" name="Vaelg_Byg_skabelon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940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u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>
          <a:xfrm>
            <a:off x="611560" y="0"/>
            <a:ext cx="8532007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9" name="Rektangel 8"/>
          <p:cNvSpPr/>
          <p:nvPr userDrawn="1"/>
        </p:nvSpPr>
        <p:spPr>
          <a:xfrm>
            <a:off x="8460000" y="1"/>
            <a:ext cx="68356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C89C-17A0-4E64-A6D2-B825673CEEDF}" type="slidenum">
              <a:rPr lang="da-DK" smtClean="0"/>
              <a:t>‹nr.›</a:t>
            </a:fld>
            <a:endParaRPr lang="da-DK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371600" y="1016732"/>
            <a:ext cx="7086600" cy="1312131"/>
          </a:xfrm>
        </p:spPr>
        <p:txBody>
          <a:bodyPr/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Overskrift 27pt i to eller flere linjer </a:t>
            </a:r>
            <a:br>
              <a:rPr lang="da-DK" dirty="0"/>
            </a:br>
            <a:r>
              <a:rPr lang="da-DK" dirty="0"/>
              <a:t>teksten vokser opad</a:t>
            </a:r>
            <a:endParaRPr lang="da-DK"/>
          </a:p>
        </p:txBody>
      </p:sp>
      <p:sp>
        <p:nvSpPr>
          <p:cNvPr id="11" name="Pladsholder til tekst 2"/>
          <p:cNvSpPr>
            <a:spLocks noGrp="1"/>
          </p:cNvSpPr>
          <p:nvPr>
            <p:ph type="body" sz="quarter" idx="15" hasCustomPrompt="1"/>
          </p:nvPr>
        </p:nvSpPr>
        <p:spPr>
          <a:xfrm>
            <a:off x="1368000" y="2585610"/>
            <a:ext cx="2995611" cy="648000"/>
          </a:xfrm>
        </p:spPr>
        <p:txBody>
          <a:bodyPr/>
          <a:lstStyle>
            <a:lvl1pPr marL="0" indent="0">
              <a:lnSpc>
                <a:spcPct val="85000"/>
              </a:lnSpc>
              <a:buNone/>
              <a:defRPr sz="1600" baseline="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 marL="324000">
              <a:defRPr sz="1600">
                <a:solidFill>
                  <a:schemeClr val="bg1"/>
                </a:solidFill>
              </a:defRPr>
            </a:lvl3pPr>
            <a:lvl4pPr marL="540000">
              <a:defRPr lang="da-DK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720000" indent="-90000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Tak tekst 16pt i to eller max 3 linjer</a:t>
            </a:r>
            <a:endParaRPr lang="da-DK"/>
          </a:p>
        </p:txBody>
      </p:sp>
      <p:sp>
        <p:nvSpPr>
          <p:cNvPr id="17" name="Pladsholder til tekst 3"/>
          <p:cNvSpPr>
            <a:spLocks noGrp="1"/>
          </p:cNvSpPr>
          <p:nvPr>
            <p:ph type="body" sz="quarter" idx="16" hasCustomPrompt="1"/>
          </p:nvPr>
        </p:nvSpPr>
        <p:spPr>
          <a:xfrm>
            <a:off x="1368000" y="3490922"/>
            <a:ext cx="2995611" cy="648000"/>
          </a:xfrm>
        </p:spPr>
        <p:txBody>
          <a:bodyPr/>
          <a:lstStyle>
            <a:lvl1pPr marL="0" indent="0">
              <a:lnSpc>
                <a:spcPct val="85000"/>
              </a:lnSpc>
              <a:buNone/>
              <a:defRPr sz="16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 marL="324000">
              <a:defRPr sz="1600">
                <a:solidFill>
                  <a:schemeClr val="bg1"/>
                </a:solidFill>
              </a:defRPr>
            </a:lvl3pPr>
            <a:lvl4pPr marL="540000">
              <a:defRPr lang="da-DK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720000" indent="-90000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Tak tekst 16pt i to eller max 3 linjer</a:t>
            </a:r>
            <a:endParaRPr lang="da-DK"/>
          </a:p>
        </p:txBody>
      </p:sp>
      <p:sp>
        <p:nvSpPr>
          <p:cNvPr id="18" name="Pladsholder til tekst 4"/>
          <p:cNvSpPr>
            <a:spLocks noGrp="1"/>
          </p:cNvSpPr>
          <p:nvPr>
            <p:ph type="body" sz="quarter" idx="17" hasCustomPrompt="1"/>
          </p:nvPr>
        </p:nvSpPr>
        <p:spPr>
          <a:xfrm>
            <a:off x="4654765" y="2584800"/>
            <a:ext cx="2995611" cy="648000"/>
          </a:xfrm>
        </p:spPr>
        <p:txBody>
          <a:bodyPr/>
          <a:lstStyle>
            <a:lvl1pPr marL="0" indent="0">
              <a:lnSpc>
                <a:spcPct val="85000"/>
              </a:lnSpc>
              <a:buNone/>
              <a:defRPr sz="16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 marL="324000">
              <a:defRPr sz="1600">
                <a:solidFill>
                  <a:schemeClr val="bg1"/>
                </a:solidFill>
              </a:defRPr>
            </a:lvl3pPr>
            <a:lvl4pPr marL="540000">
              <a:defRPr lang="da-DK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720000" indent="-90000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Tak tekst 16pt i to eller max 3 linjer</a:t>
            </a:r>
            <a:endParaRPr lang="da-DK"/>
          </a:p>
        </p:txBody>
      </p:sp>
      <p:sp>
        <p:nvSpPr>
          <p:cNvPr id="19" name="Pladsholder til tekst5"/>
          <p:cNvSpPr>
            <a:spLocks noGrp="1"/>
          </p:cNvSpPr>
          <p:nvPr>
            <p:ph type="body" sz="quarter" idx="18" hasCustomPrompt="1"/>
          </p:nvPr>
        </p:nvSpPr>
        <p:spPr>
          <a:xfrm>
            <a:off x="4654765" y="3492000"/>
            <a:ext cx="2995611" cy="648000"/>
          </a:xfrm>
        </p:spPr>
        <p:txBody>
          <a:bodyPr/>
          <a:lstStyle>
            <a:lvl1pPr marL="0" indent="0">
              <a:lnSpc>
                <a:spcPct val="85000"/>
              </a:lnSpc>
              <a:buNone/>
              <a:defRPr sz="16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 marL="324000">
              <a:defRPr sz="1600">
                <a:solidFill>
                  <a:schemeClr val="bg1"/>
                </a:solidFill>
              </a:defRPr>
            </a:lvl3pPr>
            <a:lvl4pPr marL="540000">
              <a:defRPr lang="da-DK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720000" indent="-90000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Tak tekst 16pt i to eller max 3 linjer</a:t>
            </a:r>
            <a:endParaRPr lang="da-DK"/>
          </a:p>
        </p:txBody>
      </p:sp>
      <p:pic>
        <p:nvPicPr>
          <p:cNvPr id="932192156" name="LogoColorE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4000" cy="6858000"/>
          </a:xfrm>
          <a:prstGeom prst="rect">
            <a:avLst/>
          </a:prstGeom>
        </p:spPr>
      </p:pic>
      <p:pic>
        <p:nvPicPr>
          <p:cNvPr id="1325381614" name="LogoHEn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806000"/>
            <a:ext cx="687600" cy="687600"/>
          </a:xfrm>
          <a:prstGeom prst="rect">
            <a:avLst/>
          </a:prstGeom>
        </p:spPr>
      </p:pic>
      <p:pic>
        <p:nvPicPr>
          <p:cNvPr id="24" name="Region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32" y="4852382"/>
            <a:ext cx="116417" cy="594784"/>
          </a:xfrm>
          <a:prstGeom prst="rect">
            <a:avLst/>
          </a:prstGeom>
        </p:spPr>
      </p:pic>
      <p:sp>
        <p:nvSpPr>
          <p:cNvPr id="26" name="CEN_Center" hidden="1"/>
          <p:cNvSpPr txBox="1">
            <a:spLocks/>
          </p:cNvSpPr>
          <p:nvPr userDrawn="1"/>
        </p:nvSpPr>
        <p:spPr>
          <a:xfrm>
            <a:off x="1371600" y="399192"/>
            <a:ext cx="7092000" cy="4212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da-DK" sz="1200" b="1" kern="1200" baseline="0" dirty="0">
                <a:solidFill>
                  <a:srgbClr val="B3B3B3"/>
                </a:solidFill>
                <a:latin typeface="+mn-lt"/>
                <a:ea typeface="+mn-ea"/>
                <a:cs typeface="+mn-cs"/>
              </a:defRPr>
            </a:lvl1pPr>
            <a:lvl2pPr marL="504000" indent="-144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000" indent="-126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1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2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8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808080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a-DK" dirty="0"/>
          </a:p>
        </p:txBody>
      </p:sp>
      <p:sp>
        <p:nvSpPr>
          <p:cNvPr id="20" name="USR_CenterFreeText"/>
          <p:cNvSpPr txBox="1">
            <a:spLocks/>
          </p:cNvSpPr>
          <p:nvPr userDrawn="1"/>
        </p:nvSpPr>
        <p:spPr>
          <a:xfrm>
            <a:off x="1371600" y="399192"/>
            <a:ext cx="7092000" cy="4212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da-DK" sz="1200" b="1" kern="1200" baseline="0" dirty="0">
                <a:solidFill>
                  <a:srgbClr val="B3B3B3"/>
                </a:solidFill>
                <a:latin typeface="+mn-lt"/>
                <a:ea typeface="+mn-ea"/>
                <a:cs typeface="+mn-cs"/>
              </a:defRPr>
            </a:lvl1pPr>
            <a:lvl2pPr marL="504000" indent="-144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000" indent="-126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1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2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8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808080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Neurologisk afdeling</a:t>
            </a:r>
          </a:p>
        </p:txBody>
      </p:sp>
      <p:sp>
        <p:nvSpPr>
          <p:cNvPr id="25" name="OFF_Virksomhed"/>
          <p:cNvSpPr txBox="1"/>
          <p:nvPr userDrawn="1"/>
        </p:nvSpPr>
        <p:spPr>
          <a:xfrm>
            <a:off x="1371599" y="207098"/>
            <a:ext cx="3224211" cy="2154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a-DK" sz="1200" b="1" noProof="0" dirty="0">
                <a:solidFill>
                  <a:schemeClr val="bg1"/>
                </a:solidFill>
              </a:rPr>
              <a:t>Nordsjællands Hospital</a:t>
            </a:r>
          </a:p>
        </p:txBody>
      </p:sp>
      <p:sp>
        <p:nvSpPr>
          <p:cNvPr id="4" name="USR_Nam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Jacob Mesot Liljehult</a:t>
            </a:r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1682068161" name="LogoGCMaster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5200" y="6314400"/>
            <a:ext cx="421200" cy="421200"/>
          </a:xfrm>
          <a:prstGeom prst="rect">
            <a:avLst/>
          </a:prstGeom>
        </p:spPr>
      </p:pic>
      <p:pic>
        <p:nvPicPr>
          <p:cNvPr id="1267966984" name="LogoGXMaster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8000" y="259200"/>
            <a:ext cx="900000" cy="900000"/>
          </a:xfrm>
          <a:prstGeom prst="rect">
            <a:avLst/>
          </a:prstGeom>
        </p:spPr>
      </p:pic>
      <p:pic>
        <p:nvPicPr>
          <p:cNvPr id="1997421700" name="LogoKU_N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1600" y="50400"/>
            <a:ext cx="4176000" cy="619200"/>
          </a:xfrm>
          <a:prstGeom prst="rect">
            <a:avLst/>
          </a:prstGeom>
        </p:spPr>
      </p:pic>
      <p:pic>
        <p:nvPicPr>
          <p:cNvPr id="1454369552" name="LogoGXMaster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4400" y="871200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027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uger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Box 2"/>
          <p:cNvSpPr txBox="1">
            <a:spLocks noChangeArrowheads="1"/>
          </p:cNvSpPr>
          <p:nvPr userDrawn="1"/>
        </p:nvSpPr>
        <p:spPr bwMode="auto">
          <a:xfrm>
            <a:off x="404813" y="1819146"/>
            <a:ext cx="2272102" cy="432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da-DK" sz="1000" b="1" noProof="1">
                <a:latin typeface="Arial" panose="020B0604020202020204" pitchFamily="34" charset="0"/>
                <a:cs typeface="Arial" panose="020B0604020202020204" pitchFamily="34" charset="0"/>
              </a:rPr>
              <a:t>Brug</a:t>
            </a:r>
            <a:r>
              <a:rPr lang="da-DK" sz="1000" b="1" baseline="0" noProof="1">
                <a:latin typeface="Arial" panose="020B0604020202020204" pitchFamily="34" charset="0"/>
                <a:cs typeface="Arial" panose="020B0604020202020204" pitchFamily="34" charset="0"/>
              </a:rPr>
              <a:t> tekst typografier</a:t>
            </a:r>
            <a:endParaRPr lang="da-DK" sz="1000" b="1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Brug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gå frem i tekst-niveauer. Klik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derefter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at skifte fra et niveau til et næste</a:t>
            </a:r>
            <a:endParaRPr lang="da-DK"/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gå tilbage i tekst-niveauer,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SHIFT+TAB</a:t>
            </a: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Alternativt kan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Forøg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og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Formindsk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listeniveau bruges</a:t>
            </a:r>
            <a:endParaRPr lang="da-DK"/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Brug layouts</a:t>
            </a:r>
            <a:endParaRPr lang="da-DK"/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fanen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Hjem</a:t>
            </a:r>
            <a:endParaRPr lang="da-DK"/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menupunktet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Nyt Slide </a:t>
            </a:r>
            <a:b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indsætte nyt slide</a:t>
            </a:r>
            <a:endParaRPr lang="da-DK"/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Vælg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at ændre dit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nuværende layout til et alternativt</a:t>
            </a:r>
            <a:endParaRPr lang="da-DK"/>
          </a:p>
          <a:p>
            <a:pPr fontAlgn="auto">
              <a:spcBef>
                <a:spcPts val="1200"/>
              </a:spcBef>
              <a:spcAft>
                <a:spcPts val="600"/>
              </a:spcAft>
              <a:buFont typeface="+mj-lt"/>
              <a:buNone/>
              <a:defRPr/>
            </a:pPr>
            <a:r>
              <a:rPr lang="da-DK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Nulstil slide</a:t>
            </a:r>
            <a:endParaRPr lang="da-DK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fanen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Hjem</a:t>
            </a:r>
            <a:endParaRPr lang="da-DK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Vælg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Nulstil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at nulstille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placering, størrelse og for-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matering af pladsholdere til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layoutets oprindelige design </a:t>
            </a:r>
            <a:endParaRPr lang="da-DK"/>
          </a:p>
          <a:p>
            <a:pPr eaLnBrk="1" hangingPunct="1">
              <a:spcAft>
                <a:spcPts val="600"/>
              </a:spcAft>
              <a:defRPr/>
            </a:pPr>
            <a:endParaRPr lang="da-DK" sz="9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240"/>
              </a:spcAft>
              <a:defRPr/>
            </a:pPr>
            <a:endParaRPr lang="da-DK" sz="90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 Box 4"/>
          <p:cNvSpPr txBox="1">
            <a:spLocks noChangeArrowheads="1"/>
          </p:cNvSpPr>
          <p:nvPr userDrawn="1"/>
        </p:nvSpPr>
        <p:spPr bwMode="auto">
          <a:xfrm>
            <a:off x="6627440" y="1815926"/>
            <a:ext cx="2358243" cy="3508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justere sidenummerering, </a:t>
            </a:r>
            <a:br>
              <a:rPr lang="da-DK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 og sidefod</a:t>
            </a:r>
            <a:endParaRPr lang="da-DK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Gør dette som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det sidste i din præsentation, så det slår igennem på </a:t>
            </a:r>
            <a:b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alle slides</a:t>
            </a:r>
            <a:endParaRPr lang="da-DK" sz="9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fanen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</a:t>
            </a:r>
            <a:endParaRPr lang="da-DK"/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Sidehoved og Sidef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(Tekst kommer fra Templafy)</a:t>
            </a:r>
            <a:endParaRPr lang="da-DK"/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Vælg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Anvend på alle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eller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Anvend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hvis det kun skal være på et enkelt slide</a:t>
            </a:r>
            <a:endParaRPr lang="da-DK"/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Hjælpelinjer</a:t>
            </a:r>
            <a:endParaRPr lang="da-DK"/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se hjælpelinjer</a:t>
            </a:r>
            <a:endParaRPr lang="da-DK"/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fanen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og sæt hak ved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Hjælpelinjer</a:t>
            </a:r>
            <a:endParaRPr lang="da-DK"/>
          </a:p>
          <a:p>
            <a:pPr eaLnBrk="1" hangingPunct="1">
              <a:spcAft>
                <a:spcPts val="600"/>
              </a:spcAft>
              <a:defRPr/>
            </a:pP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Tips: Alt + F9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hurtig visning af hjælpelinjer</a:t>
            </a:r>
            <a:endParaRPr lang="da-DK"/>
          </a:p>
          <a:p>
            <a:pPr eaLnBrk="1" hangingPunct="1">
              <a:spcAft>
                <a:spcPts val="600"/>
              </a:spcAft>
              <a:defRPr/>
            </a:pP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 Box 3"/>
          <p:cNvSpPr txBox="1">
            <a:spLocks noChangeArrowheads="1"/>
          </p:cNvSpPr>
          <p:nvPr userDrawn="1"/>
        </p:nvSpPr>
        <p:spPr bwMode="auto">
          <a:xfrm>
            <a:off x="3620804" y="1801283"/>
            <a:ext cx="2160798" cy="2508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 billede</a:t>
            </a:r>
            <a:endParaRPr lang="da-DK"/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På slides med billedpladsholder,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ikonet og vælg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</a:t>
            </a:r>
            <a:endParaRPr lang="da-DK"/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Beskær billede</a:t>
            </a:r>
            <a:endParaRPr lang="da-DK"/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Beskær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at ændre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billedets fokus/størrelse</a:t>
            </a:r>
            <a:endParaRPr lang="da-DK"/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Ønsker du at skalere billedet, så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-knappen nede, mens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 trækker i billedets hjørner</a:t>
            </a:r>
            <a:endParaRPr lang="da-DK"/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Tips: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Hvis du sletter billedet og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indsætter et nyt, kan billedet lægge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 foran tekst og grafik. Hvis dette sker, højreklik på billedet og vælg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Placer bagest</a:t>
            </a:r>
            <a:endParaRPr lang="da-DK"/>
          </a:p>
        </p:txBody>
      </p:sp>
      <p:pic>
        <p:nvPicPr>
          <p:cNvPr id="33" name="4 Nulstil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6324" y="5303999"/>
            <a:ext cx="547241" cy="197798"/>
          </a:xfrm>
          <a:prstGeom prst="rect">
            <a:avLst/>
          </a:prstGeom>
        </p:spPr>
      </p:pic>
      <p:pic>
        <p:nvPicPr>
          <p:cNvPr id="32" name="2 Ny slide"/>
          <p:cNvPicPr>
            <a:picLocks noChangeAspect="1"/>
          </p:cNvPicPr>
          <p:nvPr userDrawn="1"/>
        </p:nvPicPr>
        <p:blipFill rotWithShape="1">
          <a:blip r:embed="rId3"/>
          <a:srcRect l="2931" r="60888"/>
          <a:stretch/>
        </p:blipFill>
        <p:spPr>
          <a:xfrm>
            <a:off x="2231570" y="3523951"/>
            <a:ext cx="363713" cy="647461"/>
          </a:xfrm>
          <a:prstGeom prst="rect">
            <a:avLst/>
          </a:prstGeom>
        </p:spPr>
      </p:pic>
      <p:sp>
        <p:nvSpPr>
          <p:cNvPr id="9" name="Fast overskrift"/>
          <p:cNvSpPr txBox="1"/>
          <p:nvPr userDrawn="1"/>
        </p:nvSpPr>
        <p:spPr>
          <a:xfrm>
            <a:off x="404811" y="539751"/>
            <a:ext cx="8331994" cy="65017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da-DK" sz="32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Brugerguide - Slet før anvendelse</a:t>
            </a:r>
            <a:endParaRPr lang="da-DK"/>
          </a:p>
        </p:txBody>
      </p:sp>
      <p:pic>
        <p:nvPicPr>
          <p:cNvPr id="17" name="1 Increase decrease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226940" y="2862487"/>
            <a:ext cx="549328" cy="285228"/>
          </a:xfrm>
          <a:prstGeom prst="rect">
            <a:avLst/>
          </a:prstGeom>
        </p:spPr>
      </p:pic>
      <p:pic>
        <p:nvPicPr>
          <p:cNvPr id="19" name="3 Layout"/>
          <p:cNvPicPr>
            <a:picLocks noChangeAspect="1"/>
          </p:cNvPicPr>
          <p:nvPr userDrawn="1"/>
        </p:nvPicPr>
        <p:blipFill rotWithShape="1">
          <a:blip r:embed="rId3"/>
          <a:srcRect l="36944" r="2272" b="69429"/>
          <a:stretch/>
        </p:blipFill>
        <p:spPr>
          <a:xfrm>
            <a:off x="2256324" y="4193555"/>
            <a:ext cx="593368" cy="192211"/>
          </a:xfrm>
          <a:prstGeom prst="rect">
            <a:avLst/>
          </a:prstGeom>
        </p:spPr>
      </p:pic>
      <p:pic>
        <p:nvPicPr>
          <p:cNvPr id="26" name="5 Insert picture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554667" y="2060444"/>
            <a:ext cx="262151" cy="256054"/>
          </a:xfrm>
          <a:prstGeom prst="rect">
            <a:avLst/>
          </a:prstGeom>
        </p:spPr>
      </p:pic>
      <p:pic>
        <p:nvPicPr>
          <p:cNvPr id="27" name="6 Crop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535299" y="2733766"/>
            <a:ext cx="337400" cy="321707"/>
          </a:xfrm>
          <a:prstGeom prst="rect">
            <a:avLst/>
          </a:prstGeom>
        </p:spPr>
      </p:pic>
      <p:pic>
        <p:nvPicPr>
          <p:cNvPr id="30" name="7 Scale picture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5513004" y="3227756"/>
            <a:ext cx="359695" cy="33530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0DAB5548-7253-48D6-B95B-F3D312A72220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14847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Èn tekst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1368000" y="872715"/>
            <a:ext cx="7092000" cy="1161947"/>
          </a:xfrm>
        </p:spPr>
        <p:txBody>
          <a:bodyPr/>
          <a:lstStyle/>
          <a:p>
            <a:r>
              <a:rPr lang="da-DK" dirty="0"/>
              <a:t>Overskrift 27pt i to eller flere linjer </a:t>
            </a:r>
            <a:br>
              <a:rPr lang="da-DK" dirty="0"/>
            </a:br>
            <a:r>
              <a:rPr lang="da-DK" dirty="0"/>
              <a:t>teksten vokser opad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C89C-17A0-4E64-A6D2-B825673CEEDF}" type="slidenum">
              <a:rPr lang="da-DK" smtClean="0"/>
              <a:t>‹nr.›</a:t>
            </a:fld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3" hasCustomPrompt="1"/>
          </p:nvPr>
        </p:nvSpPr>
        <p:spPr>
          <a:xfrm>
            <a:off x="1368425" y="2327275"/>
            <a:ext cx="7091363" cy="3160713"/>
          </a:xfrm>
        </p:spPr>
        <p:txBody>
          <a:bodyPr/>
          <a:lstStyle/>
          <a:p>
            <a:pPr lvl="0"/>
            <a:r>
              <a:rPr lang="da-DK" dirty="0"/>
              <a:t>Brødtekst 22pt skrives her</a:t>
            </a:r>
            <a:endParaRPr lang="da-DK"/>
          </a:p>
          <a:p>
            <a:pPr lvl="1"/>
            <a:r>
              <a:rPr lang="da-DK" dirty="0"/>
              <a:t>Andet niveau</a:t>
            </a:r>
            <a:endParaRPr lang="da-DK"/>
          </a:p>
          <a:p>
            <a:pPr lvl="2"/>
            <a:r>
              <a:rPr lang="da-DK" dirty="0"/>
              <a:t>Tredje niveau</a:t>
            </a:r>
            <a:endParaRPr lang="da-DK"/>
          </a:p>
          <a:p>
            <a:pPr lvl="3"/>
            <a:r>
              <a:rPr lang="da-DK" dirty="0"/>
              <a:t>Fjerde niveau</a:t>
            </a:r>
            <a:endParaRPr lang="da-DK"/>
          </a:p>
          <a:p>
            <a:pPr lvl="4"/>
            <a:r>
              <a:rPr lang="da-DK" dirty="0"/>
              <a:t>Femte niveau</a:t>
            </a:r>
            <a:endParaRPr lang="da-DK"/>
          </a:p>
        </p:txBody>
      </p:sp>
      <p:sp>
        <p:nvSpPr>
          <p:cNvPr id="4" name="USR_Nam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Jacob Mesot Liljehult</a:t>
            </a:r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23299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tekst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a-DK" dirty="0"/>
              <a:t>Overskrift 27pt i to eller flere linjer </a:t>
            </a:r>
            <a:br>
              <a:rPr lang="da-DK" dirty="0"/>
            </a:br>
            <a:r>
              <a:rPr lang="da-DK" dirty="0"/>
              <a:t>teksten vokser opad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C89C-17A0-4E64-A6D2-B825673CEEDF}" type="slidenum">
              <a:rPr lang="da-DK" smtClean="0"/>
              <a:t>‹nr.›</a:t>
            </a:fld>
            <a:endParaRPr lang="da-DK" dirty="0"/>
          </a:p>
        </p:txBody>
      </p:sp>
      <p:sp>
        <p:nvSpPr>
          <p:cNvPr id="7" name="Pladsholder til indhold 6"/>
          <p:cNvSpPr>
            <a:spLocks noGrp="1"/>
          </p:cNvSpPr>
          <p:nvPr>
            <p:ph sz="quarter" idx="13" hasCustomPrompt="1"/>
          </p:nvPr>
        </p:nvSpPr>
        <p:spPr>
          <a:xfrm>
            <a:off x="1368000" y="2327275"/>
            <a:ext cx="3429000" cy="3160713"/>
          </a:xfrm>
        </p:spPr>
        <p:txBody>
          <a:bodyPr/>
          <a:lstStyle>
            <a:lvl1pPr marL="126000" indent="-126000">
              <a:defRPr sz="1800"/>
            </a:lvl1pPr>
            <a:lvl2pPr marL="450000" indent="-108000">
              <a:defRPr sz="1600"/>
            </a:lvl2pPr>
            <a:lvl3pPr marL="810000" indent="-108000">
              <a:defRPr sz="1400"/>
            </a:lvl3pPr>
            <a:lvl4pPr marL="1152000" indent="-90000">
              <a:defRPr sz="1200"/>
            </a:lvl4pPr>
            <a:lvl5pPr marL="1512000" indent="-90000">
              <a:defRPr sz="1000"/>
            </a:lvl5pPr>
            <a:lvl6pPr marL="1872000">
              <a:defRPr sz="1000"/>
            </a:lvl6pPr>
            <a:lvl7pPr marL="2232000">
              <a:defRPr sz="1000"/>
            </a:lvl7pPr>
            <a:lvl8pPr marL="2592000">
              <a:defRPr/>
            </a:lvl8pPr>
            <a:lvl9pPr marL="2952000">
              <a:defRPr sz="1000"/>
            </a:lvl9pPr>
          </a:lstStyle>
          <a:p>
            <a:pPr lvl="0"/>
            <a:r>
              <a:rPr lang="da-DK" dirty="0"/>
              <a:t>Brødtekst 18pt skrives her</a:t>
            </a:r>
            <a:endParaRPr lang="da-DK"/>
          </a:p>
          <a:p>
            <a:pPr lvl="1"/>
            <a:r>
              <a:rPr lang="da-DK" dirty="0"/>
              <a:t>Andet niveau</a:t>
            </a:r>
            <a:endParaRPr lang="da-DK"/>
          </a:p>
          <a:p>
            <a:pPr lvl="2"/>
            <a:r>
              <a:rPr lang="da-DK" dirty="0"/>
              <a:t>Tredje niveau</a:t>
            </a:r>
            <a:endParaRPr lang="da-DK"/>
          </a:p>
          <a:p>
            <a:pPr lvl="3"/>
            <a:r>
              <a:rPr lang="da-DK" dirty="0"/>
              <a:t>Fjerde niveau</a:t>
            </a:r>
            <a:endParaRPr lang="da-DK"/>
          </a:p>
          <a:p>
            <a:pPr lvl="4"/>
            <a:r>
              <a:rPr lang="da-DK" dirty="0"/>
              <a:t>Femte niveau</a:t>
            </a:r>
            <a:endParaRPr lang="da-DK"/>
          </a:p>
          <a:p>
            <a:pPr lvl="5"/>
            <a:r>
              <a:rPr lang="da-DK" dirty="0"/>
              <a:t>6 niveau</a:t>
            </a:r>
            <a:endParaRPr lang="da-DK"/>
          </a:p>
          <a:p>
            <a:pPr lvl="6"/>
            <a:r>
              <a:rPr lang="da-DK" dirty="0"/>
              <a:t>7 niveau</a:t>
            </a:r>
            <a:endParaRPr lang="da-DK"/>
          </a:p>
          <a:p>
            <a:pPr lvl="7"/>
            <a:r>
              <a:rPr lang="da-DK" dirty="0"/>
              <a:t>8 niveau</a:t>
            </a:r>
            <a:endParaRPr lang="da-DK"/>
          </a:p>
          <a:p>
            <a:pPr lvl="8"/>
            <a:r>
              <a:rPr lang="da-DK" dirty="0"/>
              <a:t>9 niveau</a:t>
            </a:r>
            <a:endParaRPr lang="da-DK"/>
          </a:p>
        </p:txBody>
      </p:sp>
      <p:sp>
        <p:nvSpPr>
          <p:cNvPr id="19" name="Pladsholder til indhold 6"/>
          <p:cNvSpPr>
            <a:spLocks noGrp="1"/>
          </p:cNvSpPr>
          <p:nvPr>
            <p:ph sz="quarter" idx="14" hasCustomPrompt="1"/>
          </p:nvPr>
        </p:nvSpPr>
        <p:spPr>
          <a:xfrm>
            <a:off x="5021798" y="2329200"/>
            <a:ext cx="3429000" cy="3160713"/>
          </a:xfrm>
        </p:spPr>
        <p:txBody>
          <a:bodyPr/>
          <a:lstStyle>
            <a:lvl1pPr marL="126000" indent="-126000">
              <a:defRPr sz="1800"/>
            </a:lvl1pPr>
            <a:lvl2pPr marL="450000" indent="-108000">
              <a:defRPr sz="1600"/>
            </a:lvl2pPr>
            <a:lvl3pPr marL="810000" indent="-108000">
              <a:defRPr sz="1400"/>
            </a:lvl3pPr>
            <a:lvl4pPr marL="1152000" indent="-90000">
              <a:defRPr sz="1200"/>
            </a:lvl4pPr>
            <a:lvl5pPr marL="1512000" indent="-90000">
              <a:defRPr sz="1000"/>
            </a:lvl5pPr>
            <a:lvl6pPr marL="1872000">
              <a:defRPr sz="1000"/>
            </a:lvl6pPr>
            <a:lvl7pPr marL="2232000">
              <a:defRPr sz="1000"/>
            </a:lvl7pPr>
            <a:lvl8pPr marL="2592000">
              <a:defRPr/>
            </a:lvl8pPr>
            <a:lvl9pPr marL="2952000">
              <a:defRPr sz="1000"/>
            </a:lvl9pPr>
          </a:lstStyle>
          <a:p>
            <a:pPr lvl="0"/>
            <a:r>
              <a:rPr lang="da-DK" dirty="0"/>
              <a:t>Brødtekst 18pt skrives her</a:t>
            </a:r>
            <a:endParaRPr lang="da-DK"/>
          </a:p>
          <a:p>
            <a:pPr lvl="1"/>
            <a:r>
              <a:rPr lang="da-DK" dirty="0"/>
              <a:t>Andet niveau</a:t>
            </a:r>
            <a:endParaRPr lang="da-DK"/>
          </a:p>
          <a:p>
            <a:pPr lvl="2"/>
            <a:r>
              <a:rPr lang="da-DK" dirty="0"/>
              <a:t>Tredje niveau</a:t>
            </a:r>
            <a:endParaRPr lang="da-DK"/>
          </a:p>
          <a:p>
            <a:pPr lvl="3"/>
            <a:r>
              <a:rPr lang="da-DK" dirty="0"/>
              <a:t>Fjerde niveau</a:t>
            </a:r>
            <a:endParaRPr lang="da-DK"/>
          </a:p>
          <a:p>
            <a:pPr lvl="4"/>
            <a:r>
              <a:rPr lang="da-DK" dirty="0"/>
              <a:t>Femte niveau</a:t>
            </a:r>
            <a:endParaRPr lang="da-DK"/>
          </a:p>
          <a:p>
            <a:pPr lvl="5"/>
            <a:r>
              <a:rPr lang="da-DK" dirty="0"/>
              <a:t>6 niveau</a:t>
            </a:r>
            <a:endParaRPr lang="da-DK"/>
          </a:p>
          <a:p>
            <a:pPr lvl="6"/>
            <a:r>
              <a:rPr lang="da-DK" dirty="0"/>
              <a:t>7 niveau</a:t>
            </a:r>
            <a:endParaRPr lang="da-DK"/>
          </a:p>
          <a:p>
            <a:pPr lvl="7"/>
            <a:r>
              <a:rPr lang="da-DK" dirty="0"/>
              <a:t>8 niveau</a:t>
            </a:r>
            <a:endParaRPr lang="da-DK"/>
          </a:p>
          <a:p>
            <a:pPr lvl="8"/>
            <a:r>
              <a:rPr lang="da-DK" dirty="0"/>
              <a:t>9 niveau</a:t>
            </a:r>
            <a:endParaRPr lang="da-DK"/>
          </a:p>
        </p:txBody>
      </p:sp>
      <p:sp>
        <p:nvSpPr>
          <p:cNvPr id="4" name="USR_Nam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Jacob Mesot Liljehult</a:t>
            </a:r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1777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t felt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dsholder til tekst 1"/>
          <p:cNvSpPr>
            <a:spLocks noGrp="1"/>
          </p:cNvSpPr>
          <p:nvPr>
            <p:ph type="body" sz="quarter" idx="15" hasCustomPrompt="1"/>
          </p:nvPr>
        </p:nvSpPr>
        <p:spPr>
          <a:xfrm>
            <a:off x="1368000" y="4838162"/>
            <a:ext cx="7086600" cy="654587"/>
          </a:xfrm>
        </p:spPr>
        <p:txBody>
          <a:bodyPr/>
          <a:lstStyle>
            <a:lvl1pPr marL="0" indent="0">
              <a:lnSpc>
                <a:spcPct val="85000"/>
              </a:lnSpc>
              <a:buNone/>
              <a:defRPr sz="1600" baseline="0"/>
            </a:lvl1pPr>
            <a:lvl2pPr>
              <a:defRPr sz="1800"/>
            </a:lvl2pPr>
            <a:lvl3pPr marL="324000">
              <a:defRPr sz="1600"/>
            </a:lvl3pPr>
            <a:lvl4pPr marL="540000">
              <a:defRPr lang="da-DK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90000">
              <a:defRPr sz="1200"/>
            </a:lvl5pPr>
          </a:lstStyle>
          <a:p>
            <a:pPr lvl="0"/>
            <a:r>
              <a:rPr lang="da-DK" dirty="0"/>
              <a:t>Billedtekst 16pt i to eller max tre linjer</a:t>
            </a:r>
            <a:endParaRPr lang="da-DK"/>
          </a:p>
        </p:txBody>
      </p:sp>
      <p:sp>
        <p:nvSpPr>
          <p:cNvPr id="8" name="Pladsholder til billede 2"/>
          <p:cNvSpPr>
            <a:spLocks noGrp="1"/>
          </p:cNvSpPr>
          <p:nvPr>
            <p:ph type="pic" sz="quarter" idx="16" hasCustomPrompt="1"/>
          </p:nvPr>
        </p:nvSpPr>
        <p:spPr>
          <a:xfrm>
            <a:off x="1368000" y="1362269"/>
            <a:ext cx="7086600" cy="3340360"/>
          </a:xfrm>
        </p:spPr>
        <p:txBody>
          <a:bodyPr tIns="612000" anchor="ctr" anchorCtr="0"/>
          <a:lstStyle>
            <a:lvl1pPr marL="0" indent="0" algn="ctr">
              <a:buNone/>
              <a:defRPr sz="1400" baseline="0">
                <a:solidFill>
                  <a:schemeClr val="accent6"/>
                </a:solidFill>
              </a:defRPr>
            </a:lvl1pPr>
          </a:lstStyle>
          <a:p>
            <a:r>
              <a:rPr lang="da-DK" dirty="0"/>
              <a:t>Klik på ikon for at indsætte billede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C89C-17A0-4E64-A6D2-B825673CEEDF}" type="slidenum">
              <a:rPr lang="da-DK" smtClean="0"/>
              <a:t>‹nr.›</a:t>
            </a:fld>
            <a:endParaRPr lang="da-DK" dirty="0"/>
          </a:p>
        </p:txBody>
      </p:sp>
      <p:sp>
        <p:nvSpPr>
          <p:cNvPr id="4" name="USR_Nam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Jacob Mesot Liljehult</a:t>
            </a:r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11764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t fel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dsholder til tekst 1"/>
          <p:cNvSpPr>
            <a:spLocks noGrp="1"/>
          </p:cNvSpPr>
          <p:nvPr>
            <p:ph type="body" sz="quarter" idx="15" hasCustomPrompt="1"/>
          </p:nvPr>
        </p:nvSpPr>
        <p:spPr>
          <a:xfrm>
            <a:off x="1368000" y="4838162"/>
            <a:ext cx="7086600" cy="654587"/>
          </a:xfrm>
        </p:spPr>
        <p:txBody>
          <a:bodyPr/>
          <a:lstStyle>
            <a:lvl1pPr marL="0" indent="0">
              <a:lnSpc>
                <a:spcPct val="85000"/>
              </a:lnSpc>
              <a:buNone/>
              <a:defRPr sz="1600" baseline="0"/>
            </a:lvl1pPr>
            <a:lvl2pPr>
              <a:defRPr sz="1800"/>
            </a:lvl2pPr>
            <a:lvl3pPr marL="324000">
              <a:defRPr sz="1600"/>
            </a:lvl3pPr>
            <a:lvl4pPr marL="540000">
              <a:defRPr lang="da-DK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90000">
              <a:defRPr sz="1200"/>
            </a:lvl5pPr>
          </a:lstStyle>
          <a:p>
            <a:pPr lvl="0"/>
            <a:r>
              <a:rPr lang="da-DK" dirty="0"/>
              <a:t>Billedtekst 16pt i to eller max tre linjer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C89C-17A0-4E64-A6D2-B825673CEEDF}" type="slidenum">
              <a:rPr lang="da-DK" smtClean="0"/>
              <a:t>‹nr.›</a:t>
            </a:fld>
            <a:endParaRPr lang="da-DK" dirty="0"/>
          </a:p>
        </p:txBody>
      </p:sp>
      <p:sp>
        <p:nvSpPr>
          <p:cNvPr id="19" name="Pladsholder til indhold 2"/>
          <p:cNvSpPr>
            <a:spLocks noGrp="1"/>
          </p:cNvSpPr>
          <p:nvPr>
            <p:ph sz="quarter" idx="17" hasCustomPrompt="1"/>
          </p:nvPr>
        </p:nvSpPr>
        <p:spPr>
          <a:xfrm>
            <a:off x="1368425" y="1362075"/>
            <a:ext cx="7088400" cy="33408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a-DK" dirty="0"/>
              <a:t>Brødtekst 22pt skrives her, eller tabel og diagram indsættes</a:t>
            </a:r>
            <a:endParaRPr lang="da-DK"/>
          </a:p>
          <a:p>
            <a:pPr lvl="1"/>
            <a:r>
              <a:rPr lang="da-DK" dirty="0"/>
              <a:t>Andet niveau</a:t>
            </a:r>
            <a:endParaRPr lang="da-DK"/>
          </a:p>
          <a:p>
            <a:pPr lvl="2"/>
            <a:r>
              <a:rPr lang="da-DK" dirty="0"/>
              <a:t>Tredje niveau</a:t>
            </a:r>
            <a:endParaRPr lang="da-DK"/>
          </a:p>
          <a:p>
            <a:pPr lvl="3"/>
            <a:r>
              <a:rPr lang="da-DK" dirty="0"/>
              <a:t>Fjerde niveau</a:t>
            </a:r>
            <a:endParaRPr lang="da-DK"/>
          </a:p>
          <a:p>
            <a:pPr lvl="4"/>
            <a:r>
              <a:rPr lang="da-DK" dirty="0"/>
              <a:t>Femte niveau</a:t>
            </a:r>
            <a:endParaRPr lang="da-DK"/>
          </a:p>
        </p:txBody>
      </p:sp>
      <p:sp>
        <p:nvSpPr>
          <p:cNvPr id="4" name="USR_Nam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Jacob Mesot Liljehult</a:t>
            </a:r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7186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fe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dsholder til tekst 1"/>
          <p:cNvSpPr>
            <a:spLocks noGrp="1"/>
          </p:cNvSpPr>
          <p:nvPr>
            <p:ph type="body" sz="quarter" idx="15" hasCustomPrompt="1"/>
          </p:nvPr>
        </p:nvSpPr>
        <p:spPr>
          <a:xfrm>
            <a:off x="1368000" y="4985492"/>
            <a:ext cx="3317874" cy="558000"/>
          </a:xfrm>
        </p:spPr>
        <p:txBody>
          <a:bodyPr/>
          <a:lstStyle>
            <a:lvl1pPr marL="0" indent="0">
              <a:lnSpc>
                <a:spcPct val="85000"/>
              </a:lnSpc>
              <a:buNone/>
              <a:defRPr sz="1400" baseline="0"/>
            </a:lvl1pPr>
            <a:lvl2pPr>
              <a:defRPr sz="1800"/>
            </a:lvl2pPr>
            <a:lvl3pPr marL="324000">
              <a:defRPr sz="1600"/>
            </a:lvl3pPr>
            <a:lvl4pPr marL="540000">
              <a:defRPr lang="da-DK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90000">
              <a:defRPr sz="1200"/>
            </a:lvl5pPr>
          </a:lstStyle>
          <a:p>
            <a:pPr lvl="0"/>
            <a:r>
              <a:rPr lang="da-DK" dirty="0"/>
              <a:t>Billedtekst 14pt i to eller max tre linjer</a:t>
            </a:r>
            <a:endParaRPr lang="da-DK"/>
          </a:p>
        </p:txBody>
      </p:sp>
      <p:sp>
        <p:nvSpPr>
          <p:cNvPr id="25" name="Pladsholder til billede 2"/>
          <p:cNvSpPr>
            <a:spLocks noGrp="1"/>
          </p:cNvSpPr>
          <p:nvPr>
            <p:ph type="pic" sz="quarter" idx="16" hasCustomPrompt="1"/>
          </p:nvPr>
        </p:nvSpPr>
        <p:spPr>
          <a:xfrm>
            <a:off x="1368000" y="1366174"/>
            <a:ext cx="3317875" cy="3489649"/>
          </a:xfrm>
        </p:spPr>
        <p:txBody>
          <a:bodyPr tIns="612000" anchor="ctr" anchorCtr="0"/>
          <a:lstStyle>
            <a:lvl1pPr marL="0" indent="0" algn="ctr">
              <a:buNone/>
              <a:defRPr sz="1400" baseline="0">
                <a:solidFill>
                  <a:schemeClr val="accent6"/>
                </a:solidFill>
              </a:defRPr>
            </a:lvl1pPr>
          </a:lstStyle>
          <a:p>
            <a:r>
              <a:rPr lang="da-DK" dirty="0"/>
              <a:t>Klik på ikon for at indsætte billede</a:t>
            </a:r>
            <a:endParaRPr lang="da-DK"/>
          </a:p>
        </p:txBody>
      </p:sp>
      <p:sp>
        <p:nvSpPr>
          <p:cNvPr id="12" name="Pladsholder til tekst 3"/>
          <p:cNvSpPr>
            <a:spLocks noGrp="1"/>
          </p:cNvSpPr>
          <p:nvPr>
            <p:ph type="body" sz="quarter" idx="19" hasCustomPrompt="1"/>
          </p:nvPr>
        </p:nvSpPr>
        <p:spPr>
          <a:xfrm>
            <a:off x="4889500" y="4985492"/>
            <a:ext cx="3564000" cy="558000"/>
          </a:xfrm>
        </p:spPr>
        <p:txBody>
          <a:bodyPr/>
          <a:lstStyle>
            <a:lvl1pPr marL="0" indent="0">
              <a:lnSpc>
                <a:spcPct val="85000"/>
              </a:lnSpc>
              <a:buNone/>
              <a:defRPr sz="1400" baseline="0"/>
            </a:lvl1pPr>
            <a:lvl2pPr>
              <a:defRPr sz="1800"/>
            </a:lvl2pPr>
            <a:lvl3pPr marL="324000">
              <a:defRPr sz="1600"/>
            </a:lvl3pPr>
            <a:lvl4pPr marL="540000">
              <a:defRPr lang="da-DK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90000">
              <a:defRPr sz="1200"/>
            </a:lvl5pPr>
          </a:lstStyle>
          <a:p>
            <a:pPr lvl="0"/>
            <a:r>
              <a:rPr lang="da-DK" dirty="0"/>
              <a:t>Billedtekst 14pt i to eller max tre linjer</a:t>
            </a:r>
            <a:endParaRPr lang="da-DK"/>
          </a:p>
        </p:txBody>
      </p:sp>
      <p:sp>
        <p:nvSpPr>
          <p:cNvPr id="17" name="Pladsholder til indhold 4"/>
          <p:cNvSpPr>
            <a:spLocks noGrp="1"/>
          </p:cNvSpPr>
          <p:nvPr>
            <p:ph sz="quarter" idx="14" hasCustomPrompt="1"/>
          </p:nvPr>
        </p:nvSpPr>
        <p:spPr>
          <a:xfrm>
            <a:off x="4884806" y="1371523"/>
            <a:ext cx="3570988" cy="3488400"/>
          </a:xfrm>
        </p:spPr>
        <p:txBody>
          <a:bodyPr/>
          <a:lstStyle>
            <a:lvl1pPr marL="126000" indent="-126000">
              <a:defRPr sz="1800"/>
            </a:lvl1pPr>
            <a:lvl2pPr marL="450000" indent="-108000">
              <a:defRPr sz="1600"/>
            </a:lvl2pPr>
            <a:lvl3pPr marL="810000" indent="-108000">
              <a:defRPr sz="1400"/>
            </a:lvl3pPr>
            <a:lvl4pPr marL="1152000" indent="-90000">
              <a:defRPr sz="1200"/>
            </a:lvl4pPr>
            <a:lvl5pPr marL="1512000" indent="-90000">
              <a:defRPr sz="1000"/>
            </a:lvl5pPr>
            <a:lvl6pPr marL="1872000">
              <a:defRPr sz="1000"/>
            </a:lvl6pPr>
            <a:lvl7pPr marL="2232000">
              <a:defRPr sz="1000"/>
            </a:lvl7pPr>
            <a:lvl8pPr marL="2592000">
              <a:defRPr/>
            </a:lvl8pPr>
            <a:lvl9pPr marL="2952000">
              <a:defRPr sz="1000"/>
            </a:lvl9pPr>
          </a:lstStyle>
          <a:p>
            <a:pPr lvl="0"/>
            <a:r>
              <a:rPr lang="da-DK" dirty="0"/>
              <a:t>Brødtekst 18pt skrives her</a:t>
            </a:r>
            <a:endParaRPr lang="da-DK"/>
          </a:p>
          <a:p>
            <a:pPr lvl="1"/>
            <a:r>
              <a:rPr lang="da-DK" dirty="0"/>
              <a:t>Andet niveau</a:t>
            </a:r>
            <a:endParaRPr lang="da-DK"/>
          </a:p>
          <a:p>
            <a:pPr lvl="2"/>
            <a:r>
              <a:rPr lang="da-DK" dirty="0"/>
              <a:t>Tredje niveau</a:t>
            </a:r>
            <a:endParaRPr lang="da-DK"/>
          </a:p>
          <a:p>
            <a:pPr lvl="3"/>
            <a:r>
              <a:rPr lang="da-DK" dirty="0"/>
              <a:t>Fjerde niveau</a:t>
            </a:r>
            <a:endParaRPr lang="da-DK"/>
          </a:p>
          <a:p>
            <a:pPr lvl="4"/>
            <a:r>
              <a:rPr lang="da-DK" dirty="0"/>
              <a:t>Femte niveau</a:t>
            </a:r>
            <a:endParaRPr lang="da-DK"/>
          </a:p>
          <a:p>
            <a:pPr lvl="5"/>
            <a:r>
              <a:rPr lang="da-DK" dirty="0"/>
              <a:t>6 niveau</a:t>
            </a:r>
            <a:endParaRPr lang="da-DK"/>
          </a:p>
          <a:p>
            <a:pPr lvl="6"/>
            <a:r>
              <a:rPr lang="da-DK" dirty="0"/>
              <a:t>7 niveau</a:t>
            </a:r>
            <a:endParaRPr lang="da-DK"/>
          </a:p>
          <a:p>
            <a:pPr lvl="7"/>
            <a:r>
              <a:rPr lang="da-DK" dirty="0"/>
              <a:t>8 niveau</a:t>
            </a:r>
            <a:endParaRPr lang="da-DK"/>
          </a:p>
          <a:p>
            <a:pPr lvl="8"/>
            <a:r>
              <a:rPr lang="da-DK" dirty="0"/>
              <a:t>9 niveau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C89C-17A0-4E64-A6D2-B825673CEEDF}" type="slidenum">
              <a:rPr lang="da-DK" smtClean="0"/>
              <a:t>‹nr.›</a:t>
            </a:fld>
            <a:endParaRPr lang="da-DK" dirty="0"/>
          </a:p>
        </p:txBody>
      </p:sp>
      <p:sp>
        <p:nvSpPr>
          <p:cNvPr id="4" name="USR_Nam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Jacob Mesot Liljehult</a:t>
            </a:r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28567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t &amp; tekst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C89C-17A0-4E64-A6D2-B825673CEEDF}" type="slidenum">
              <a:rPr lang="da-DK" smtClean="0"/>
              <a:t>‹nr.›</a:t>
            </a:fld>
            <a:endParaRPr lang="da-DK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368000" y="908719"/>
            <a:ext cx="7091788" cy="1125943"/>
          </a:xfrm>
        </p:spPr>
        <p:txBody>
          <a:bodyPr/>
          <a:lstStyle/>
          <a:p>
            <a:r>
              <a:rPr lang="da-DK" dirty="0"/>
              <a:t>Overskrift 27pt i to eller flere linjer </a:t>
            </a:r>
            <a:br>
              <a:rPr lang="da-DK" dirty="0"/>
            </a:br>
            <a:r>
              <a:rPr lang="da-DK" dirty="0"/>
              <a:t>teksten vokser opad</a:t>
            </a:r>
            <a:endParaRPr lang="da-DK"/>
          </a:p>
        </p:txBody>
      </p:sp>
      <p:sp>
        <p:nvSpPr>
          <p:cNvPr id="27" name="Pladsholder til tekst 1"/>
          <p:cNvSpPr>
            <a:spLocks noGrp="1"/>
          </p:cNvSpPr>
          <p:nvPr>
            <p:ph type="body" sz="quarter" idx="15" hasCustomPrompt="1"/>
          </p:nvPr>
        </p:nvSpPr>
        <p:spPr>
          <a:xfrm>
            <a:off x="1371600" y="4931361"/>
            <a:ext cx="3317874" cy="556627"/>
          </a:xfrm>
        </p:spPr>
        <p:txBody>
          <a:bodyPr/>
          <a:lstStyle>
            <a:lvl1pPr marL="0" indent="0">
              <a:lnSpc>
                <a:spcPct val="85000"/>
              </a:lnSpc>
              <a:buNone/>
              <a:defRPr sz="1400" baseline="0"/>
            </a:lvl1pPr>
            <a:lvl2pPr>
              <a:defRPr sz="1800"/>
            </a:lvl2pPr>
            <a:lvl3pPr marL="324000">
              <a:defRPr sz="1600"/>
            </a:lvl3pPr>
            <a:lvl4pPr marL="540000">
              <a:defRPr lang="da-DK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90000">
              <a:defRPr sz="1200"/>
            </a:lvl5pPr>
          </a:lstStyle>
          <a:p>
            <a:pPr lvl="0"/>
            <a:r>
              <a:rPr lang="da-DK" dirty="0"/>
              <a:t>Billedtekst 14pt i to eller max tre linjer</a:t>
            </a:r>
            <a:endParaRPr lang="da-DK"/>
          </a:p>
        </p:txBody>
      </p:sp>
      <p:sp>
        <p:nvSpPr>
          <p:cNvPr id="28" name="Pladsholder til billede 2"/>
          <p:cNvSpPr>
            <a:spLocks noGrp="1"/>
          </p:cNvSpPr>
          <p:nvPr>
            <p:ph type="pic" sz="quarter" idx="17" hasCustomPrompt="1"/>
          </p:nvPr>
        </p:nvSpPr>
        <p:spPr>
          <a:xfrm>
            <a:off x="1368000" y="2328862"/>
            <a:ext cx="3319200" cy="2476561"/>
          </a:xfrm>
        </p:spPr>
        <p:txBody>
          <a:bodyPr tIns="612000" anchor="ctr" anchorCtr="0"/>
          <a:lstStyle>
            <a:lvl1pPr marL="0" indent="0" algn="ctr">
              <a:buNone/>
              <a:defRPr sz="1400" baseline="0">
                <a:solidFill>
                  <a:schemeClr val="accent6"/>
                </a:solidFill>
              </a:defRPr>
            </a:lvl1pPr>
          </a:lstStyle>
          <a:p>
            <a:r>
              <a:rPr lang="da-DK" dirty="0"/>
              <a:t>Klik på ikon for at indsætte billede</a:t>
            </a:r>
            <a:endParaRPr lang="da-DK"/>
          </a:p>
        </p:txBody>
      </p:sp>
      <p:sp>
        <p:nvSpPr>
          <p:cNvPr id="24" name="Pladsholder til indhold 3"/>
          <p:cNvSpPr>
            <a:spLocks noGrp="1"/>
          </p:cNvSpPr>
          <p:nvPr>
            <p:ph sz="quarter" idx="14" hasCustomPrompt="1"/>
          </p:nvPr>
        </p:nvSpPr>
        <p:spPr>
          <a:xfrm>
            <a:off x="4888800" y="2327275"/>
            <a:ext cx="3570988" cy="3160713"/>
          </a:xfrm>
        </p:spPr>
        <p:txBody>
          <a:bodyPr/>
          <a:lstStyle>
            <a:lvl1pPr marL="126000" indent="-126000">
              <a:defRPr sz="1800"/>
            </a:lvl1pPr>
            <a:lvl2pPr marL="450000" indent="-108000">
              <a:defRPr sz="1600"/>
            </a:lvl2pPr>
            <a:lvl3pPr marL="810000" indent="-108000">
              <a:defRPr sz="1400"/>
            </a:lvl3pPr>
            <a:lvl4pPr marL="1152000" indent="-90000">
              <a:defRPr sz="1200"/>
            </a:lvl4pPr>
            <a:lvl5pPr marL="1512000" indent="-90000">
              <a:defRPr sz="1000"/>
            </a:lvl5pPr>
            <a:lvl6pPr marL="1872000">
              <a:defRPr sz="1000"/>
            </a:lvl6pPr>
            <a:lvl7pPr marL="2232000">
              <a:defRPr sz="1000"/>
            </a:lvl7pPr>
            <a:lvl8pPr marL="2592000">
              <a:defRPr/>
            </a:lvl8pPr>
            <a:lvl9pPr marL="2952000">
              <a:defRPr sz="1000"/>
            </a:lvl9pPr>
          </a:lstStyle>
          <a:p>
            <a:pPr lvl="0"/>
            <a:r>
              <a:rPr lang="da-DK" dirty="0"/>
              <a:t>Brødtekst 18pt skrives her</a:t>
            </a:r>
            <a:endParaRPr lang="da-DK"/>
          </a:p>
          <a:p>
            <a:pPr lvl="1"/>
            <a:r>
              <a:rPr lang="da-DK" dirty="0"/>
              <a:t>Andet niveau</a:t>
            </a:r>
            <a:endParaRPr lang="da-DK"/>
          </a:p>
          <a:p>
            <a:pPr lvl="2"/>
            <a:r>
              <a:rPr lang="da-DK" dirty="0"/>
              <a:t>Tredje niveau</a:t>
            </a:r>
            <a:endParaRPr lang="da-DK"/>
          </a:p>
          <a:p>
            <a:pPr lvl="3"/>
            <a:r>
              <a:rPr lang="da-DK" dirty="0"/>
              <a:t>Fjerde niveau</a:t>
            </a:r>
            <a:endParaRPr lang="da-DK"/>
          </a:p>
          <a:p>
            <a:pPr lvl="4"/>
            <a:r>
              <a:rPr lang="da-DK" dirty="0"/>
              <a:t>Femte niveau</a:t>
            </a:r>
            <a:endParaRPr lang="da-DK"/>
          </a:p>
          <a:p>
            <a:pPr lvl="5"/>
            <a:r>
              <a:rPr lang="da-DK" dirty="0"/>
              <a:t>6 niveau</a:t>
            </a:r>
            <a:endParaRPr lang="da-DK"/>
          </a:p>
          <a:p>
            <a:pPr lvl="6"/>
            <a:r>
              <a:rPr lang="da-DK" dirty="0"/>
              <a:t>7 niveau</a:t>
            </a:r>
            <a:endParaRPr lang="da-DK"/>
          </a:p>
          <a:p>
            <a:pPr lvl="7"/>
            <a:r>
              <a:rPr lang="da-DK" dirty="0"/>
              <a:t>8 niveau</a:t>
            </a:r>
            <a:endParaRPr lang="da-DK"/>
          </a:p>
          <a:p>
            <a:pPr lvl="8"/>
            <a:r>
              <a:rPr lang="da-DK" dirty="0"/>
              <a:t>9 niveau</a:t>
            </a:r>
            <a:endParaRPr lang="da-DK"/>
          </a:p>
        </p:txBody>
      </p:sp>
      <p:sp>
        <p:nvSpPr>
          <p:cNvPr id="4" name="USR_Nam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Jacob Mesot Liljehult</a:t>
            </a:r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1738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nit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7EC89C-17A0-4E64-A6D2-B825673CEEDF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21" name="Hvid dæk boks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dirty="0"/>
          </a:p>
        </p:txBody>
      </p:sp>
      <p:sp>
        <p:nvSpPr>
          <p:cNvPr id="12" name="Rektangel 11"/>
          <p:cNvSpPr/>
          <p:nvPr userDrawn="1"/>
        </p:nvSpPr>
        <p:spPr>
          <a:xfrm>
            <a:off x="0" y="0"/>
            <a:ext cx="683568" cy="20381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1371600" y="2708920"/>
            <a:ext cx="7086600" cy="2775893"/>
          </a:xfrm>
        </p:spPr>
        <p:txBody>
          <a:bodyPr anchor="t" anchorCtr="0"/>
          <a:lstStyle>
            <a:lvl1pPr>
              <a:defRPr sz="3700">
                <a:solidFill>
                  <a:schemeClr val="tx2"/>
                </a:solidFill>
              </a:defRPr>
            </a:lvl1pPr>
          </a:lstStyle>
          <a:p>
            <a:r>
              <a:rPr lang="da-DK" dirty="0"/>
              <a:t>Overskrift 37pt skrives her</a:t>
            </a:r>
            <a:br>
              <a:rPr lang="da-DK" dirty="0"/>
            </a:br>
            <a:r>
              <a:rPr lang="da-DK" dirty="0"/>
              <a:t>i to eller flere linjer</a:t>
            </a:r>
            <a:endParaRPr lang="da-DK"/>
          </a:p>
        </p:txBody>
      </p:sp>
      <p:pic>
        <p:nvPicPr>
          <p:cNvPr id="203081612" name="LogoColorFron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1200"/>
            <a:ext cx="684000" cy="4820400"/>
          </a:xfrm>
          <a:prstGeom prst="rect">
            <a:avLst/>
          </a:prstGeom>
        </p:spPr>
      </p:pic>
      <p:pic>
        <p:nvPicPr>
          <p:cNvPr id="1453397044" name="LogoHFron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84000"/>
            <a:ext cx="687600" cy="687600"/>
          </a:xfrm>
          <a:prstGeom prst="rect">
            <a:avLst/>
          </a:prstGeom>
        </p:spPr>
      </p:pic>
      <p:pic>
        <p:nvPicPr>
          <p:cNvPr id="22" name="Region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32" y="1629407"/>
            <a:ext cx="116417" cy="594784"/>
          </a:xfrm>
          <a:prstGeom prst="rect">
            <a:avLst/>
          </a:prstGeom>
        </p:spPr>
      </p:pic>
      <p:sp>
        <p:nvSpPr>
          <p:cNvPr id="4" name="USR_Nam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a-DK" noProof="0" dirty="0"/>
              <a:t>Jacob Mesot Liljehult</a:t>
            </a:r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15" name="CEN_Center" hidden="1"/>
          <p:cNvSpPr txBox="1">
            <a:spLocks/>
          </p:cNvSpPr>
          <p:nvPr userDrawn="1"/>
        </p:nvSpPr>
        <p:spPr>
          <a:xfrm>
            <a:off x="1371600" y="399191"/>
            <a:ext cx="7092000" cy="42215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da-DK" sz="1200" b="1" kern="1200" baseline="0" dirty="0">
                <a:solidFill>
                  <a:srgbClr val="B3B3B3"/>
                </a:solidFill>
                <a:latin typeface="+mn-lt"/>
                <a:ea typeface="+mn-ea"/>
                <a:cs typeface="+mn-cs"/>
              </a:defRPr>
            </a:lvl1pPr>
            <a:lvl2pPr marL="504000" indent="-144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000" indent="-126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1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2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8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808080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a-DK" dirty="0"/>
          </a:p>
        </p:txBody>
      </p:sp>
      <p:sp>
        <p:nvSpPr>
          <p:cNvPr id="16" name="OFF_Virksomhed"/>
          <p:cNvSpPr txBox="1"/>
          <p:nvPr userDrawn="1"/>
        </p:nvSpPr>
        <p:spPr>
          <a:xfrm>
            <a:off x="1371599" y="207098"/>
            <a:ext cx="3224211" cy="2154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a-DK" sz="1200" b="1" noProof="0" dirty="0">
                <a:solidFill>
                  <a:srgbClr val="565656"/>
                </a:solidFill>
              </a:rPr>
              <a:t>Nordsjællands Hospital</a:t>
            </a:r>
          </a:p>
        </p:txBody>
      </p:sp>
      <p:sp>
        <p:nvSpPr>
          <p:cNvPr id="17" name="USR_CenterFreeText"/>
          <p:cNvSpPr txBox="1">
            <a:spLocks/>
          </p:cNvSpPr>
          <p:nvPr userDrawn="1"/>
        </p:nvSpPr>
        <p:spPr>
          <a:xfrm>
            <a:off x="1371600" y="399191"/>
            <a:ext cx="7092000" cy="42215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da-DK" sz="1200" b="1" kern="1200" baseline="0" dirty="0">
                <a:solidFill>
                  <a:srgbClr val="B3B3B3"/>
                </a:solidFill>
                <a:latin typeface="+mn-lt"/>
                <a:ea typeface="+mn-ea"/>
                <a:cs typeface="+mn-cs"/>
              </a:defRPr>
            </a:lvl1pPr>
            <a:lvl2pPr marL="504000" indent="-144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000" indent="-126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1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2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8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808080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Neurologisk afdeling</a:t>
            </a:r>
          </a:p>
        </p:txBody>
      </p:sp>
      <p:pic>
        <p:nvPicPr>
          <p:cNvPr id="728196552" name="LogoGCBlack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5200" y="6314400"/>
            <a:ext cx="421200" cy="4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25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C89C-17A0-4E64-A6D2-B825673CEEDF}" type="slidenum">
              <a:rPr lang="da-DK" smtClean="0"/>
              <a:t>‹nr.›</a:t>
            </a:fld>
            <a:endParaRPr lang="da-DK" dirty="0"/>
          </a:p>
        </p:txBody>
      </p:sp>
      <p:sp>
        <p:nvSpPr>
          <p:cNvPr id="2" name="USR_Nam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Jacob Mesot Liljehult</a:t>
            </a:r>
          </a:p>
        </p:txBody>
      </p:sp>
      <p:sp>
        <p:nvSpPr>
          <p:cNvPr id="3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18619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/>
          <p:cNvSpPr/>
          <p:nvPr/>
        </p:nvSpPr>
        <p:spPr>
          <a:xfrm>
            <a:off x="611560" y="6174000"/>
            <a:ext cx="8532007" cy="68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3" name="Rektangel 12"/>
          <p:cNvSpPr/>
          <p:nvPr/>
        </p:nvSpPr>
        <p:spPr>
          <a:xfrm>
            <a:off x="8460000" y="6174000"/>
            <a:ext cx="683568" cy="68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8" name="Rektangel 7"/>
          <p:cNvSpPr/>
          <p:nvPr/>
        </p:nvSpPr>
        <p:spPr>
          <a:xfrm>
            <a:off x="0" y="0"/>
            <a:ext cx="683568" cy="617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a-DK" dirty="0"/>
          </a:p>
        </p:txBody>
      </p:sp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1368000" y="908719"/>
            <a:ext cx="7092000" cy="112594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a-DK" dirty="0"/>
              <a:t>Overskrift 27pt i to eller flere linjer </a:t>
            </a:r>
            <a:br>
              <a:rPr lang="da-DK" dirty="0"/>
            </a:br>
            <a:r>
              <a:rPr lang="da-DK" dirty="0"/>
              <a:t>teksten vokser opad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368000" y="2329200"/>
            <a:ext cx="7092000" cy="31587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a-DK" dirty="0"/>
              <a:t>Brødtekst 22pt skrives her</a:t>
            </a:r>
            <a:endParaRPr lang="da-DK"/>
          </a:p>
          <a:p>
            <a:pPr lvl="1"/>
            <a:r>
              <a:rPr lang="da-DK" dirty="0"/>
              <a:t>Andet niveau</a:t>
            </a:r>
            <a:endParaRPr lang="da-DK"/>
          </a:p>
          <a:p>
            <a:pPr lvl="2"/>
            <a:r>
              <a:rPr lang="da-DK" dirty="0"/>
              <a:t>Tredje niveau</a:t>
            </a:r>
            <a:endParaRPr lang="da-DK"/>
          </a:p>
          <a:p>
            <a:pPr lvl="3"/>
            <a:r>
              <a:rPr lang="da-DK" dirty="0"/>
              <a:t>Fjerde niveau</a:t>
            </a:r>
            <a:endParaRPr lang="da-DK"/>
          </a:p>
          <a:p>
            <a:pPr lvl="4"/>
            <a:r>
              <a:rPr lang="da-DK" dirty="0"/>
              <a:t>Femte niveau</a:t>
            </a:r>
            <a:endParaRPr lang="da-DK"/>
          </a:p>
          <a:p>
            <a:pPr lvl="5"/>
            <a:r>
              <a:rPr lang="da-DK" dirty="0"/>
              <a:t>6 niveau</a:t>
            </a:r>
            <a:endParaRPr lang="da-DK"/>
          </a:p>
          <a:p>
            <a:pPr lvl="6"/>
            <a:r>
              <a:rPr lang="da-DK" dirty="0"/>
              <a:t>7 niveau</a:t>
            </a:r>
            <a:endParaRPr lang="da-DK"/>
          </a:p>
          <a:p>
            <a:pPr lvl="7"/>
            <a:r>
              <a:rPr lang="da-DK" dirty="0"/>
              <a:t>8 niveau</a:t>
            </a:r>
            <a:endParaRPr lang="da-DK"/>
          </a:p>
          <a:p>
            <a:pPr lvl="8"/>
            <a:r>
              <a:rPr lang="da-DK" dirty="0"/>
              <a:t>9 niveau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8459788" y="6288074"/>
            <a:ext cx="684211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lang="da-DK" sz="9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DAB5548-7253-48D6-B95B-F3D312A72220}" type="slidenum">
              <a:rPr lang="da-DK" smtClean="0"/>
              <a:pPr/>
              <a:t>‹nr.›</a:t>
            </a:fld>
            <a:endParaRPr lang="da-DK" dirty="0"/>
          </a:p>
        </p:txBody>
      </p:sp>
      <p:pic>
        <p:nvPicPr>
          <p:cNvPr id="1028811402" name="LogoColorDefault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6173999"/>
            <a:ext cx="684000" cy="684000"/>
          </a:xfrm>
          <a:prstGeom prst="rect">
            <a:avLst/>
          </a:prstGeom>
        </p:spPr>
      </p:pic>
      <p:pic>
        <p:nvPicPr>
          <p:cNvPr id="1455560450" name="LogoH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7200" y="5720400"/>
            <a:ext cx="687600" cy="687600"/>
          </a:xfrm>
          <a:prstGeom prst="rect">
            <a:avLst/>
          </a:prstGeom>
        </p:spPr>
      </p:pic>
      <p:pic>
        <p:nvPicPr>
          <p:cNvPr id="18" name="Region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32" y="5763982"/>
            <a:ext cx="116417" cy="594784"/>
          </a:xfrm>
          <a:prstGeom prst="rect">
            <a:avLst/>
          </a:prstGeom>
        </p:spPr>
      </p:pic>
      <p:sp>
        <p:nvSpPr>
          <p:cNvPr id="5" name="FLD_PresentationTitle"/>
          <p:cNvSpPr>
            <a:spLocks noGrp="1"/>
          </p:cNvSpPr>
          <p:nvPr>
            <p:ph type="ftr" sz="quarter" idx="3"/>
          </p:nvPr>
        </p:nvSpPr>
        <p:spPr>
          <a:xfrm>
            <a:off x="1371600" y="6290559"/>
            <a:ext cx="2480400" cy="13940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lang="da-DK" sz="9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da-DK" dirty="0"/>
          </a:p>
        </p:txBody>
      </p:sp>
      <p:sp>
        <p:nvSpPr>
          <p:cNvPr id="4" name="USR_Name"/>
          <p:cNvSpPr>
            <a:spLocks noGrp="1"/>
          </p:cNvSpPr>
          <p:nvPr>
            <p:ph type="dt" sz="half" idx="2"/>
          </p:nvPr>
        </p:nvSpPr>
        <p:spPr>
          <a:xfrm>
            <a:off x="5918400" y="6289200"/>
            <a:ext cx="2300400" cy="13940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Jacob Mesot Liljehult</a:t>
            </a:r>
          </a:p>
        </p:txBody>
      </p:sp>
      <p:sp>
        <p:nvSpPr>
          <p:cNvPr id="19" name="CEN_Center" hidden="1"/>
          <p:cNvSpPr txBox="1">
            <a:spLocks/>
          </p:cNvSpPr>
          <p:nvPr userDrawn="1"/>
        </p:nvSpPr>
        <p:spPr>
          <a:xfrm>
            <a:off x="1371600" y="399191"/>
            <a:ext cx="7092000" cy="42215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da-DK" sz="1200" b="1" kern="1200" baseline="0" dirty="0">
                <a:solidFill>
                  <a:srgbClr val="B3B3B3"/>
                </a:solidFill>
                <a:latin typeface="+mn-lt"/>
                <a:ea typeface="+mn-ea"/>
                <a:cs typeface="+mn-cs"/>
              </a:defRPr>
            </a:lvl1pPr>
            <a:lvl2pPr marL="504000" indent="-144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000" indent="-126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1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2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8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808080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a-DK" dirty="0"/>
          </a:p>
        </p:txBody>
      </p:sp>
      <p:sp>
        <p:nvSpPr>
          <p:cNvPr id="20" name="OFF_Virksomhed"/>
          <p:cNvSpPr txBox="1"/>
          <p:nvPr userDrawn="1"/>
        </p:nvSpPr>
        <p:spPr>
          <a:xfrm>
            <a:off x="1371599" y="207098"/>
            <a:ext cx="3224211" cy="2154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a-DK" sz="1200" b="1" noProof="0" dirty="0">
                <a:solidFill>
                  <a:srgbClr val="565656"/>
                </a:solidFill>
              </a:rPr>
              <a:t>Nordsjællands Hospital</a:t>
            </a:r>
          </a:p>
        </p:txBody>
      </p:sp>
      <p:sp>
        <p:nvSpPr>
          <p:cNvPr id="15" name="USR_CenterFreeText"/>
          <p:cNvSpPr txBox="1">
            <a:spLocks/>
          </p:cNvSpPr>
          <p:nvPr userDrawn="1"/>
        </p:nvSpPr>
        <p:spPr>
          <a:xfrm>
            <a:off x="1371600" y="399191"/>
            <a:ext cx="7092000" cy="42215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da-DK" sz="1200" b="1" kern="1200" baseline="0" dirty="0">
                <a:solidFill>
                  <a:srgbClr val="B3B3B3"/>
                </a:solidFill>
                <a:latin typeface="+mn-lt"/>
                <a:ea typeface="+mn-ea"/>
                <a:cs typeface="+mn-cs"/>
              </a:defRPr>
            </a:lvl1pPr>
            <a:lvl2pPr marL="504000" indent="-144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000" indent="-126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1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2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8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808080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Neurologisk afdeling</a:t>
            </a:r>
          </a:p>
        </p:txBody>
      </p:sp>
      <p:pic>
        <p:nvPicPr>
          <p:cNvPr id="1429193164" name="LogoGXMaster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028000" y="259200"/>
            <a:ext cx="900000" cy="900000"/>
          </a:xfrm>
          <a:prstGeom prst="rect">
            <a:avLst/>
          </a:prstGeom>
        </p:spPr>
      </p:pic>
      <p:pic>
        <p:nvPicPr>
          <p:cNvPr id="103460450" name="LogoGCMaster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255200" y="6314400"/>
            <a:ext cx="421200" cy="421200"/>
          </a:xfrm>
          <a:prstGeom prst="rect">
            <a:avLst/>
          </a:prstGeom>
        </p:spPr>
      </p:pic>
      <p:pic>
        <p:nvPicPr>
          <p:cNvPr id="1523324609" name="LogoKU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71600" y="50400"/>
            <a:ext cx="619200" cy="619200"/>
          </a:xfrm>
          <a:prstGeom prst="rect">
            <a:avLst/>
          </a:prstGeom>
        </p:spPr>
      </p:pic>
      <p:pic>
        <p:nvPicPr>
          <p:cNvPr id="1332385500" name="LogoGXMaster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024400" y="871200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506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60" r:id="rId4"/>
    <p:sldLayoutId id="2147483664" r:id="rId5"/>
    <p:sldLayoutId id="2147483665" r:id="rId6"/>
    <p:sldLayoutId id="2147483662" r:id="rId7"/>
    <p:sldLayoutId id="2147483658" r:id="rId8"/>
    <p:sldLayoutId id="2147483655" r:id="rId9"/>
    <p:sldLayoutId id="2147483663" r:id="rId10"/>
    <p:sldLayoutId id="2147483667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7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6"/>
        </a:buClr>
        <a:buFont typeface="Arial" panose="020B0604020202020204" pitchFamily="34" charset="0"/>
        <a:buChar char="•"/>
        <a:defRPr sz="22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04000" indent="-144000" algn="l" defTabSz="914400" rtl="0" eaLnBrk="1" latinLnBrk="0" hangingPunct="1">
        <a:spcBef>
          <a:spcPts val="0"/>
        </a:spcBef>
        <a:spcAft>
          <a:spcPts val="1200"/>
        </a:spcAft>
        <a:buClr>
          <a:schemeClr val="accent6"/>
        </a:buClr>
        <a:buFont typeface="Arial" panose="020B0604020202020204" pitchFamily="34" charset="0"/>
        <a:buChar char="•"/>
        <a:defRPr lang="da-DK" sz="20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28000" indent="-126000" algn="l" defTabSz="914400" rtl="0" eaLnBrk="1" latinLnBrk="0" hangingPunct="1">
        <a:spcBef>
          <a:spcPts val="0"/>
        </a:spcBef>
        <a:spcAft>
          <a:spcPts val="1200"/>
        </a:spcAft>
        <a:buClr>
          <a:schemeClr val="accent6"/>
        </a:buClr>
        <a:buFont typeface="Arial" panose="020B0604020202020204" pitchFamily="34" charset="0"/>
        <a:buChar char="•"/>
        <a:defRPr lang="da-DK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188000" indent="-108000" algn="l" defTabSz="914400" rtl="0" eaLnBrk="1" latinLnBrk="0" hangingPunct="1">
        <a:spcBef>
          <a:spcPts val="0"/>
        </a:spcBef>
        <a:spcAft>
          <a:spcPts val="1200"/>
        </a:spcAft>
        <a:buClr>
          <a:schemeClr val="accent6"/>
        </a:buClr>
        <a:buFont typeface="Arial" panose="020B0604020202020204" pitchFamily="34" charset="0"/>
        <a:buChar char="•"/>
        <a:defRPr lang="da-DK" sz="16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48000" indent="-108000" algn="l" defTabSz="914400" rtl="0" eaLnBrk="1" latinLnBrk="0" hangingPunct="1">
        <a:spcBef>
          <a:spcPts val="0"/>
        </a:spcBef>
        <a:spcAft>
          <a:spcPts val="1200"/>
        </a:spcAft>
        <a:buClr>
          <a:schemeClr val="accent6"/>
        </a:buClr>
        <a:buFont typeface="Arial" panose="020B0604020202020204" pitchFamily="34" charset="0"/>
        <a:buChar char="•"/>
        <a:defRPr lang="da-DK" sz="14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908000" indent="-90000" algn="l" defTabSz="914400" rtl="0" eaLnBrk="1" latinLnBrk="0" hangingPunct="1">
        <a:spcBef>
          <a:spcPts val="0"/>
        </a:spcBef>
        <a:spcAft>
          <a:spcPts val="1200"/>
        </a:spcAft>
        <a:buClr>
          <a:srgbClr val="7D7D7D"/>
        </a:buClr>
        <a:buFont typeface="Arial" panose="020B0604020202020204" pitchFamily="34" charset="0"/>
        <a:buChar char="•"/>
        <a:defRPr lang="da-DK" sz="1200" kern="1200" baseline="0" dirty="0">
          <a:solidFill>
            <a:schemeClr val="tx1"/>
          </a:solidFill>
          <a:latin typeface="+mn-lt"/>
          <a:ea typeface="+mn-ea"/>
          <a:cs typeface="+mn-cs"/>
        </a:defRPr>
      </a:lvl6pPr>
      <a:lvl7pPr marL="2268000" indent="-90000" algn="l" defTabSz="914400" rtl="0" eaLnBrk="1" latinLnBrk="0" hangingPunct="1">
        <a:spcBef>
          <a:spcPts val="0"/>
        </a:spcBef>
        <a:spcAft>
          <a:spcPts val="1200"/>
        </a:spcAft>
        <a:buClr>
          <a:srgbClr val="7D7D7D"/>
        </a:buClr>
        <a:buFont typeface="Arial" panose="020B0604020202020204" pitchFamily="34" charset="0"/>
        <a:buChar char="•"/>
        <a:defRPr lang="da-DK" sz="1100" kern="1200" baseline="0" dirty="0">
          <a:solidFill>
            <a:schemeClr val="tx1"/>
          </a:solidFill>
          <a:latin typeface="+mn-lt"/>
          <a:ea typeface="+mn-ea"/>
          <a:cs typeface="+mn-cs"/>
        </a:defRPr>
      </a:lvl7pPr>
      <a:lvl8pPr marL="2628000" indent="-90000" algn="l" defTabSz="914400" rtl="0" eaLnBrk="1" latinLnBrk="0" hangingPunct="1">
        <a:spcBef>
          <a:spcPts val="0"/>
        </a:spcBef>
        <a:spcAft>
          <a:spcPts val="1200"/>
        </a:spcAft>
        <a:buClr>
          <a:srgbClr val="7D7D7D"/>
        </a:buClr>
        <a:buFont typeface="Arial" panose="020B0604020202020204" pitchFamily="34" charset="0"/>
        <a:buChar char="•"/>
        <a:defRPr lang="da-DK" sz="1000" kern="1200" baseline="0" dirty="0">
          <a:solidFill>
            <a:schemeClr val="tx1"/>
          </a:solidFill>
          <a:latin typeface="+mn-lt"/>
          <a:ea typeface="+mn-ea"/>
          <a:cs typeface="+mn-cs"/>
        </a:defRPr>
      </a:lvl8pPr>
      <a:lvl9pPr marL="2988000" indent="-90000" algn="l" defTabSz="914400" rtl="0" eaLnBrk="1" latinLnBrk="0" hangingPunct="1">
        <a:spcBef>
          <a:spcPts val="0"/>
        </a:spcBef>
        <a:spcAft>
          <a:spcPts val="1200"/>
        </a:spcAft>
        <a:buClr>
          <a:srgbClr val="808080"/>
        </a:buClr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849" userDrawn="1">
          <p15:clr>
            <a:srgbClr val="F26B43"/>
          </p15:clr>
        </p15:guide>
        <p15:guide id="4" pos="5330" userDrawn="1">
          <p15:clr>
            <a:srgbClr val="F26B43"/>
          </p15:clr>
        </p15:guide>
        <p15:guide id="5" orient="horz" pos="1284" userDrawn="1">
          <p15:clr>
            <a:srgbClr val="F26B43"/>
          </p15:clr>
        </p15:guide>
        <p15:guide id="6" orient="horz" pos="1467" userDrawn="1">
          <p15:clr>
            <a:srgbClr val="F26B43"/>
          </p15:clr>
        </p15:guide>
        <p15:guide id="7" orient="horz" pos="3455" userDrawn="1">
          <p15:clr>
            <a:srgbClr val="F26B43"/>
          </p15:clr>
        </p15:guide>
        <p15:guide id="8" pos="2947" userDrawn="1">
          <p15:clr>
            <a:srgbClr val="F26B43"/>
          </p15:clr>
        </p15:guide>
        <p15:guide id="9" pos="307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sr.dk/job-og-karriere/book-en-karrieresamtale" TargetMode="External"/><Relationship Id="rId2" Type="http://schemas.openxmlformats.org/officeDocument/2006/relationships/hyperlink" Target="https://dsr.dk/job-og-karriere/efter-og-videreuddannels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AB85F540-4DE6-4D8A-A067-2F133A2A5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C89C-17A0-4E64-A6D2-B825673CEEDF}" type="slidenum">
              <a:rPr lang="da-DK" smtClean="0"/>
              <a:t>1</a:t>
            </a:fld>
            <a:endParaRPr lang="da-DK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4871B7F-387D-4BD8-9BE8-06C68A812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780928"/>
            <a:ext cx="6402625" cy="1981738"/>
          </a:xfrm>
        </p:spPr>
        <p:txBody>
          <a:bodyPr/>
          <a:lstStyle/>
          <a:p>
            <a:pPr algn="ctr"/>
            <a:r>
              <a:rPr lang="da-DK" sz="4400" dirty="0"/>
              <a:t>Videreuddannelse og karriereveje for sygeplejersker</a:t>
            </a:r>
          </a:p>
        </p:txBody>
      </p:sp>
      <p:sp>
        <p:nvSpPr>
          <p:cNvPr id="4" name="Undertitel 3">
            <a:extLst>
              <a:ext uri="{FF2B5EF4-FFF2-40B4-BE49-F238E27FC236}">
                <a16:creationId xmlns:a16="http://schemas.microsoft.com/office/drawing/2014/main" id="{7510EB21-022B-4D2F-89AD-06E3C3F68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Jacob Mesot Liljehult</a:t>
            </a:r>
          </a:p>
          <a:p>
            <a:endParaRPr lang="da-DK" dirty="0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385E97C-5AD7-44E9-B5A5-BEEC3B1D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Jacob Mesot Liljehult</a:t>
            </a:r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B5DF5D4-79C4-4462-BB11-400D83952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11508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EC63FC-FE84-4C85-8C97-DB1B9F385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000" y="872715"/>
            <a:ext cx="7092000" cy="684077"/>
          </a:xfrm>
        </p:spPr>
        <p:txBody>
          <a:bodyPr/>
          <a:lstStyle/>
          <a:p>
            <a:pPr algn="ctr"/>
            <a:r>
              <a:rPr lang="da-DK" dirty="0"/>
              <a:t>Uddannelses hierarki </a:t>
            </a:r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7B8C986A-79DA-4F5C-8EC5-4E7EE9B0D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C89C-17A0-4E64-A6D2-B825673CEEDF}" type="slidenum">
              <a:rPr lang="da-DK" smtClean="0"/>
              <a:t>2</a:t>
            </a:fld>
            <a:endParaRPr lang="da-DK" dirty="0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9B34082-8840-4C14-90C5-9A9B6E32F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Jacob Mesot Liljehult</a:t>
            </a:r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370CBCF-0495-474B-B922-6517A842F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graphicFrame>
        <p:nvGraphicFramePr>
          <p:cNvPr id="8" name="Tabel 7">
            <a:extLst>
              <a:ext uri="{FF2B5EF4-FFF2-40B4-BE49-F238E27FC236}">
                <a16:creationId xmlns:a16="http://schemas.microsoft.com/office/drawing/2014/main" id="{FB5B659F-9BAB-4D69-A5B8-8DDA1570B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6999"/>
              </p:ext>
            </p:extLst>
          </p:nvPr>
        </p:nvGraphicFramePr>
        <p:xfrm>
          <a:off x="899593" y="1700808"/>
          <a:ext cx="7704855" cy="302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947">
                  <a:extLst>
                    <a:ext uri="{9D8B030D-6E8A-4147-A177-3AD203B41FA5}">
                      <a16:colId xmlns:a16="http://schemas.microsoft.com/office/drawing/2014/main" val="2381790734"/>
                    </a:ext>
                  </a:extLst>
                </a:gridCol>
                <a:gridCol w="1486381">
                  <a:extLst>
                    <a:ext uri="{9D8B030D-6E8A-4147-A177-3AD203B41FA5}">
                      <a16:colId xmlns:a16="http://schemas.microsoft.com/office/drawing/2014/main" val="2295996381"/>
                    </a:ext>
                  </a:extLst>
                </a:gridCol>
                <a:gridCol w="2360772">
                  <a:extLst>
                    <a:ext uri="{9D8B030D-6E8A-4147-A177-3AD203B41FA5}">
                      <a16:colId xmlns:a16="http://schemas.microsoft.com/office/drawing/2014/main" val="1837142586"/>
                    </a:ext>
                  </a:extLst>
                </a:gridCol>
                <a:gridCol w="1012949">
                  <a:extLst>
                    <a:ext uri="{9D8B030D-6E8A-4147-A177-3AD203B41FA5}">
                      <a16:colId xmlns:a16="http://schemas.microsoft.com/office/drawing/2014/main" val="4218858296"/>
                    </a:ext>
                  </a:extLst>
                </a:gridCol>
                <a:gridCol w="1554806">
                  <a:extLst>
                    <a:ext uri="{9D8B030D-6E8A-4147-A177-3AD203B41FA5}">
                      <a16:colId xmlns:a16="http://schemas.microsoft.com/office/drawing/2014/main" val="402855995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da-DK" b="0" dirty="0">
                          <a:solidFill>
                            <a:schemeClr val="tx1"/>
                          </a:solidFill>
                        </a:rPr>
                        <a:t>Niveau 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0" dirty="0">
                          <a:solidFill>
                            <a:schemeClr val="tx1"/>
                          </a:solidFill>
                        </a:rPr>
                        <a:t>Doktorgrad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da-DK" b="0" i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Bruges sjældent i Danmark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a-DK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a-DK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62525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a-DK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0" dirty="0">
                          <a:solidFill>
                            <a:schemeClr val="tx1"/>
                          </a:solidFill>
                        </a:rPr>
                        <a:t>Ph.d.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b="0" dirty="0">
                          <a:solidFill>
                            <a:schemeClr val="tx1"/>
                          </a:solidFill>
                        </a:rPr>
                        <a:t>3 år (180 ECTS)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b="0" dirty="0">
                          <a:solidFill>
                            <a:schemeClr val="tx1"/>
                          </a:solidFill>
                        </a:rPr>
                        <a:t>Fuldtid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b="0" dirty="0">
                          <a:solidFill>
                            <a:schemeClr val="tx1"/>
                          </a:solidFill>
                        </a:rPr>
                        <a:t>Universitet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0679595"/>
                  </a:ext>
                </a:extLst>
              </a:tr>
              <a:tr h="122416">
                <a:tc rowSpan="2">
                  <a:txBody>
                    <a:bodyPr/>
                    <a:lstStyle/>
                    <a:p>
                      <a:pPr algn="ctr"/>
                      <a:r>
                        <a:rPr lang="da-DK" b="0" dirty="0">
                          <a:solidFill>
                            <a:schemeClr val="tx1"/>
                          </a:solidFill>
                        </a:rPr>
                        <a:t>Niveau 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0" dirty="0">
                          <a:solidFill>
                            <a:schemeClr val="tx1"/>
                          </a:solidFill>
                        </a:rPr>
                        <a:t>Kandidat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C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b="0" dirty="0">
                          <a:solidFill>
                            <a:schemeClr val="tx1"/>
                          </a:solidFill>
                        </a:rPr>
                        <a:t>2 år (120 ECTS)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b="0" dirty="0">
                          <a:solidFill>
                            <a:schemeClr val="tx1"/>
                          </a:solidFill>
                        </a:rPr>
                        <a:t>Fuldtid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0" dirty="0">
                          <a:solidFill>
                            <a:schemeClr val="tx1"/>
                          </a:solidFill>
                        </a:rPr>
                        <a:t>Universitet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57345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a-DK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0" dirty="0">
                          <a:solidFill>
                            <a:schemeClr val="tx1"/>
                          </a:solidFill>
                        </a:rPr>
                        <a:t>Master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b="0" dirty="0">
                          <a:solidFill>
                            <a:schemeClr val="tx1"/>
                          </a:solidFill>
                        </a:rPr>
                        <a:t>1 årsværk (60 ECTS) </a:t>
                      </a:r>
                      <a:r>
                        <a:rPr lang="da-DK" sz="1400" b="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da-DK" sz="1400" b="0" i="1" dirty="0">
                          <a:solidFill>
                            <a:schemeClr val="tx1"/>
                          </a:solidFill>
                        </a:rPr>
                        <a:t>(MPH 90 ECTS)</a:t>
                      </a:r>
                      <a:endParaRPr lang="da-DK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b="0" i="0" dirty="0">
                          <a:solidFill>
                            <a:schemeClr val="tx1"/>
                          </a:solidFill>
                        </a:rPr>
                        <a:t>Deltid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0" dirty="0">
                          <a:solidFill>
                            <a:schemeClr val="tx1"/>
                          </a:solidFill>
                        </a:rPr>
                        <a:t>Universitet</a:t>
                      </a:r>
                    </a:p>
                    <a:p>
                      <a:endParaRPr lang="da-DK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786388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da-DK" b="0" dirty="0">
                          <a:solidFill>
                            <a:schemeClr val="tx1"/>
                          </a:solidFill>
                        </a:rPr>
                        <a:t>Niveau 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0" dirty="0">
                          <a:solidFill>
                            <a:schemeClr val="tx1"/>
                          </a:solidFill>
                        </a:rPr>
                        <a:t>Diplom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b="0" dirty="0">
                          <a:solidFill>
                            <a:schemeClr val="tx1"/>
                          </a:solidFill>
                        </a:rPr>
                        <a:t>1 årsværk (60 ECTS)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b="0" dirty="0">
                          <a:solidFill>
                            <a:schemeClr val="tx1"/>
                          </a:solidFill>
                        </a:rPr>
                        <a:t>Deltid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b="0" dirty="0">
                          <a:solidFill>
                            <a:schemeClr val="tx1"/>
                          </a:solidFill>
                        </a:rPr>
                        <a:t>Professions-højskole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750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a-DK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0" dirty="0">
                          <a:solidFill>
                            <a:schemeClr val="tx1"/>
                          </a:solidFill>
                        </a:rPr>
                        <a:t>Professions-bachelor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b="0" dirty="0">
                          <a:solidFill>
                            <a:schemeClr val="tx1"/>
                          </a:solidFill>
                        </a:rPr>
                        <a:t>3,5 år (210 ECTS)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b="0" dirty="0">
                          <a:solidFill>
                            <a:schemeClr val="tx1"/>
                          </a:solidFill>
                        </a:rPr>
                        <a:t>Fuldtid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b="0" dirty="0">
                          <a:solidFill>
                            <a:schemeClr val="tx1"/>
                          </a:solidFill>
                        </a:rPr>
                        <a:t>Professions-højskole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5018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1029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6A550AF7-349B-4A2A-8F90-ED1F0F7B8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C89C-17A0-4E64-A6D2-B825673CEEDF}" type="slidenum">
              <a:rPr lang="da-DK" smtClean="0"/>
              <a:t>3</a:t>
            </a:fld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B5DC8C81-64D3-4D30-9AB5-0342187ED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Jacob Mesot Liljehult</a:t>
            </a:r>
            <a:endParaRPr lang="da-DK" dirty="0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8F92374D-32C4-4A11-8838-C16C54E79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540EA1BB-A4AA-42BD-B9CF-3932025A3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420888"/>
            <a:ext cx="6474296" cy="3554426"/>
          </a:xfrm>
          <a:prstGeom prst="rect">
            <a:avLst/>
          </a:prstGeom>
        </p:spPr>
      </p:pic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29932ABC-37CA-4335-8BE5-A671D2AC0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040078"/>
              </p:ext>
            </p:extLst>
          </p:nvPr>
        </p:nvGraphicFramePr>
        <p:xfrm>
          <a:off x="1835696" y="949771"/>
          <a:ext cx="6114255" cy="1327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783457817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1190279823"/>
                    </a:ext>
                  </a:extLst>
                </a:gridCol>
                <a:gridCol w="1649759">
                  <a:extLst>
                    <a:ext uri="{9D8B030D-6E8A-4147-A177-3AD203B41FA5}">
                      <a16:colId xmlns:a16="http://schemas.microsoft.com/office/drawing/2014/main" val="3338327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sz="1600" dirty="0">
                          <a:solidFill>
                            <a:schemeClr val="tx1"/>
                          </a:solidFill>
                        </a:rPr>
                        <a:t>Niveau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600" dirty="0">
                          <a:solidFill>
                            <a:schemeClr val="tx1"/>
                          </a:solidFill>
                        </a:rPr>
                        <a:t>Niveau 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600" dirty="0">
                          <a:solidFill>
                            <a:schemeClr val="tx1"/>
                          </a:solidFill>
                        </a:rPr>
                        <a:t>Niveau 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2576759"/>
                  </a:ext>
                </a:extLst>
              </a:tr>
              <a:tr h="956261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8411203"/>
                  </a:ext>
                </a:extLst>
              </a:tr>
            </a:tbl>
          </a:graphicData>
        </a:graphic>
      </p:graphicFrame>
      <p:sp>
        <p:nvSpPr>
          <p:cNvPr id="7" name="Tekstfelt 6">
            <a:extLst>
              <a:ext uri="{FF2B5EF4-FFF2-40B4-BE49-F238E27FC236}">
                <a16:creationId xmlns:a16="http://schemas.microsoft.com/office/drawing/2014/main" id="{6B3F4320-5322-4F39-9B5E-C3AE555DD301}"/>
              </a:ext>
            </a:extLst>
          </p:cNvPr>
          <p:cNvSpPr txBox="1"/>
          <p:nvPr/>
        </p:nvSpPr>
        <p:spPr>
          <a:xfrm>
            <a:off x="1835696" y="1322377"/>
            <a:ext cx="2520280" cy="509880"/>
          </a:xfrm>
          <a:prstGeom prst="rect">
            <a:avLst/>
          </a:prstGeom>
          <a:solidFill>
            <a:srgbClr val="CC99FF"/>
          </a:solidFill>
          <a:ln w="12700"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a-DK" sz="1600" dirty="0"/>
              <a:t>Professions</a:t>
            </a:r>
          </a:p>
          <a:p>
            <a:pPr algn="ctr"/>
            <a:r>
              <a:rPr lang="da-DK" sz="1600" dirty="0"/>
              <a:t>bachelor</a:t>
            </a:r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8CC2AAA3-1D53-490B-9734-9AF64CC25ECF}"/>
              </a:ext>
            </a:extLst>
          </p:cNvPr>
          <p:cNvSpPr txBox="1"/>
          <p:nvPr/>
        </p:nvSpPr>
        <p:spPr>
          <a:xfrm>
            <a:off x="3353255" y="1840519"/>
            <a:ext cx="997485" cy="439107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prstDash val="solid"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a-DK" sz="1600" dirty="0"/>
              <a:t>Diplom</a:t>
            </a:r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1FDF9550-5782-4AC4-AE79-8FD8BFCEE48B}"/>
              </a:ext>
            </a:extLst>
          </p:cNvPr>
          <p:cNvSpPr txBox="1"/>
          <p:nvPr/>
        </p:nvSpPr>
        <p:spPr>
          <a:xfrm>
            <a:off x="4350741" y="1836594"/>
            <a:ext cx="1085354" cy="434769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a-DK" sz="1600" dirty="0"/>
              <a:t>Master</a:t>
            </a:r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6925D623-75A0-4CE6-8D8D-22CC23545D7D}"/>
              </a:ext>
            </a:extLst>
          </p:cNvPr>
          <p:cNvSpPr txBox="1"/>
          <p:nvPr/>
        </p:nvSpPr>
        <p:spPr>
          <a:xfrm>
            <a:off x="4350742" y="1329543"/>
            <a:ext cx="1949450" cy="502714"/>
          </a:xfrm>
          <a:prstGeom prst="rect">
            <a:avLst/>
          </a:prstGeom>
          <a:solidFill>
            <a:srgbClr val="009CE8"/>
          </a:solidFill>
          <a:ln w="12700"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a-DK" sz="1600" dirty="0"/>
              <a:t>Kandidat</a:t>
            </a:r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196A3ABC-713E-465D-A6DD-F10C6999D585}"/>
              </a:ext>
            </a:extLst>
          </p:cNvPr>
          <p:cNvSpPr txBox="1"/>
          <p:nvPr/>
        </p:nvSpPr>
        <p:spPr>
          <a:xfrm>
            <a:off x="6300192" y="1322376"/>
            <a:ext cx="1649759" cy="509879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a-DK" sz="1600" dirty="0"/>
              <a:t>Ph.d./Dr.</a:t>
            </a:r>
          </a:p>
        </p:txBody>
      </p:sp>
    </p:spTree>
    <p:extLst>
      <p:ext uri="{BB962C8B-B14F-4D97-AF65-F5344CB8AC3E}">
        <p14:creationId xmlns:p14="http://schemas.microsoft.com/office/powerpoint/2010/main" val="994007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C89C-17A0-4E64-A6D2-B825673CEEDF}" type="slidenum">
              <a:rPr lang="da-DK" smtClean="0"/>
              <a:t>4</a:t>
            </a:fld>
            <a:endParaRPr lang="da-DK" dirty="0"/>
          </a:p>
        </p:txBody>
      </p:sp>
      <p:sp>
        <p:nvSpPr>
          <p:cNvPr id="3" name="USR_Nam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Jacob Mesot Liljehult</a:t>
            </a:r>
          </a:p>
        </p:txBody>
      </p:sp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4FFF5CDB-9242-4FB3-88B8-09286F436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374528"/>
              </p:ext>
            </p:extLst>
          </p:nvPr>
        </p:nvGraphicFramePr>
        <p:xfrm>
          <a:off x="827584" y="836712"/>
          <a:ext cx="7632204" cy="4783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564">
                  <a:extLst>
                    <a:ext uri="{9D8B030D-6E8A-4147-A177-3AD203B41FA5}">
                      <a16:colId xmlns:a16="http://schemas.microsoft.com/office/drawing/2014/main" val="676343277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1835555619"/>
                    </a:ext>
                  </a:extLst>
                </a:gridCol>
                <a:gridCol w="1908212">
                  <a:extLst>
                    <a:ext uri="{9D8B030D-6E8A-4147-A177-3AD203B41FA5}">
                      <a16:colId xmlns:a16="http://schemas.microsoft.com/office/drawing/2014/main" val="2553352186"/>
                    </a:ext>
                  </a:extLst>
                </a:gridCol>
                <a:gridCol w="1908212">
                  <a:extLst>
                    <a:ext uri="{9D8B030D-6E8A-4147-A177-3AD203B41FA5}">
                      <a16:colId xmlns:a16="http://schemas.microsoft.com/office/drawing/2014/main" val="1824236679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endParaRPr lang="da-DK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0" dirty="0">
                          <a:solidFill>
                            <a:schemeClr val="tx1"/>
                          </a:solidFill>
                        </a:rPr>
                        <a:t>Niveau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0" dirty="0">
                          <a:solidFill>
                            <a:schemeClr val="tx1"/>
                          </a:solidFill>
                        </a:rPr>
                        <a:t>Niveau 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0" dirty="0">
                          <a:solidFill>
                            <a:schemeClr val="tx1"/>
                          </a:solidFill>
                        </a:rPr>
                        <a:t>Niveau 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76116"/>
                  </a:ext>
                </a:extLst>
              </a:tr>
              <a:tr h="1074400">
                <a:tc>
                  <a:txBody>
                    <a:bodyPr/>
                    <a:lstStyle/>
                    <a:p>
                      <a:r>
                        <a:rPr lang="da-DK" b="0" dirty="0">
                          <a:solidFill>
                            <a:schemeClr val="tx1"/>
                          </a:solidFill>
                        </a:rPr>
                        <a:t>Ledelse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a-DK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a-DK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a-DK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232105"/>
                  </a:ext>
                </a:extLst>
              </a:tr>
              <a:tr h="1116013">
                <a:tc>
                  <a:txBody>
                    <a:bodyPr/>
                    <a:lstStyle/>
                    <a:p>
                      <a:r>
                        <a:rPr lang="da-DK" b="0" dirty="0">
                          <a:solidFill>
                            <a:schemeClr val="tx1"/>
                          </a:solidFill>
                        </a:rPr>
                        <a:t>Klinisk udvikling/</a:t>
                      </a:r>
                    </a:p>
                    <a:p>
                      <a:r>
                        <a:rPr lang="da-DK" b="0" dirty="0">
                          <a:solidFill>
                            <a:schemeClr val="tx1"/>
                          </a:solidFill>
                        </a:rPr>
                        <a:t>Implementering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a-DK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a-DK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a-DK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01975"/>
                  </a:ext>
                </a:extLst>
              </a:tr>
              <a:tr h="11472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0" dirty="0">
                          <a:solidFill>
                            <a:schemeClr val="tx1"/>
                          </a:solidFill>
                        </a:rPr>
                        <a:t>Undervisning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a-DK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a-DK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a-DK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068919"/>
                  </a:ext>
                </a:extLst>
              </a:tr>
              <a:tr h="1080120">
                <a:tc>
                  <a:txBody>
                    <a:bodyPr/>
                    <a:lstStyle/>
                    <a:p>
                      <a:r>
                        <a:rPr lang="da-DK" b="0" dirty="0">
                          <a:solidFill>
                            <a:schemeClr val="tx1"/>
                          </a:solidFill>
                        </a:rPr>
                        <a:t>Forskning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a-DK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a-DK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a-DK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011449"/>
                  </a:ext>
                </a:extLst>
              </a:tr>
            </a:tbl>
          </a:graphicData>
        </a:graphic>
      </p:graphicFrame>
      <p:sp>
        <p:nvSpPr>
          <p:cNvPr id="9" name="Tekstfelt 8">
            <a:extLst>
              <a:ext uri="{FF2B5EF4-FFF2-40B4-BE49-F238E27FC236}">
                <a16:creationId xmlns:a16="http://schemas.microsoft.com/office/drawing/2014/main" id="{DFC146C6-6466-4A70-8C0B-E1C49C066C40}"/>
              </a:ext>
            </a:extLst>
          </p:cNvPr>
          <p:cNvSpPr txBox="1"/>
          <p:nvPr/>
        </p:nvSpPr>
        <p:spPr>
          <a:xfrm>
            <a:off x="3131840" y="1268761"/>
            <a:ext cx="1440160" cy="506588"/>
          </a:xfrm>
          <a:prstGeom prst="rect">
            <a:avLst/>
          </a:prstGeom>
          <a:solidFill>
            <a:srgbClr val="CC99FF"/>
          </a:solidFill>
          <a:ln w="12700"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a-DK" sz="1600" dirty="0"/>
              <a:t>Professions</a:t>
            </a:r>
          </a:p>
          <a:p>
            <a:pPr algn="ctr"/>
            <a:r>
              <a:rPr lang="da-DK" sz="1600" dirty="0"/>
              <a:t>bachelor</a:t>
            </a:r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E8943D94-3A2F-49BB-B235-74B361EF99FB}"/>
              </a:ext>
            </a:extLst>
          </p:cNvPr>
          <p:cNvSpPr txBox="1"/>
          <p:nvPr/>
        </p:nvSpPr>
        <p:spPr>
          <a:xfrm>
            <a:off x="3131840" y="2337192"/>
            <a:ext cx="1440160" cy="551583"/>
          </a:xfrm>
          <a:prstGeom prst="rect">
            <a:avLst/>
          </a:prstGeom>
          <a:solidFill>
            <a:srgbClr val="CC99FF"/>
          </a:solidFill>
          <a:ln w="12700"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a-DK" sz="1600" dirty="0"/>
              <a:t>Professions</a:t>
            </a:r>
          </a:p>
          <a:p>
            <a:pPr algn="ctr"/>
            <a:r>
              <a:rPr lang="da-DK" sz="1600" dirty="0"/>
              <a:t>bachelor</a:t>
            </a:r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B9EFDCD8-2C3A-46D2-A7DA-40AB87789EA1}"/>
              </a:ext>
            </a:extLst>
          </p:cNvPr>
          <p:cNvSpPr txBox="1"/>
          <p:nvPr/>
        </p:nvSpPr>
        <p:spPr>
          <a:xfrm>
            <a:off x="3121211" y="3441727"/>
            <a:ext cx="1440160" cy="576064"/>
          </a:xfrm>
          <a:prstGeom prst="rect">
            <a:avLst/>
          </a:prstGeom>
          <a:solidFill>
            <a:srgbClr val="CC99FF"/>
          </a:solidFill>
          <a:ln w="12700"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a-DK" sz="1600" dirty="0"/>
              <a:t>Professions</a:t>
            </a:r>
          </a:p>
          <a:p>
            <a:pPr algn="ctr"/>
            <a:r>
              <a:rPr lang="da-DK" sz="1600" dirty="0"/>
              <a:t>bachelor</a:t>
            </a:r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370AF18A-04B1-4045-AC0A-EDBFECEC3913}"/>
              </a:ext>
            </a:extLst>
          </p:cNvPr>
          <p:cNvSpPr txBox="1"/>
          <p:nvPr/>
        </p:nvSpPr>
        <p:spPr>
          <a:xfrm>
            <a:off x="3121211" y="4640538"/>
            <a:ext cx="1440160" cy="864096"/>
          </a:xfrm>
          <a:prstGeom prst="rect">
            <a:avLst/>
          </a:prstGeom>
          <a:solidFill>
            <a:srgbClr val="CC99FF"/>
          </a:solidFill>
          <a:ln w="12700"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a-DK" sz="1600" dirty="0"/>
              <a:t>Professions</a:t>
            </a:r>
          </a:p>
          <a:p>
            <a:pPr algn="ctr"/>
            <a:r>
              <a:rPr lang="da-DK" sz="1600" dirty="0"/>
              <a:t>bachelor</a:t>
            </a:r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C3FD83CB-48DC-4F9F-8BA1-12995F92E41D}"/>
              </a:ext>
            </a:extLst>
          </p:cNvPr>
          <p:cNvSpPr txBox="1"/>
          <p:nvPr/>
        </p:nvSpPr>
        <p:spPr>
          <a:xfrm>
            <a:off x="3563887" y="2953677"/>
            <a:ext cx="1005903" cy="38608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  <a:prstDash val="dash"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a-DK" sz="1600" dirty="0"/>
              <a:t>Diplom</a:t>
            </a:r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E946CF60-3208-4FD8-A919-83BD73176EC8}"/>
              </a:ext>
            </a:extLst>
          </p:cNvPr>
          <p:cNvSpPr txBox="1"/>
          <p:nvPr/>
        </p:nvSpPr>
        <p:spPr>
          <a:xfrm>
            <a:off x="3563886" y="4075946"/>
            <a:ext cx="997485" cy="386082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prstDash val="solid"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a-DK" sz="1600" dirty="0"/>
              <a:t>Diplom</a:t>
            </a:r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E9112DA0-6252-45B0-AF25-D65633CAB306}"/>
              </a:ext>
            </a:extLst>
          </p:cNvPr>
          <p:cNvSpPr txBox="1"/>
          <p:nvPr/>
        </p:nvSpPr>
        <p:spPr>
          <a:xfrm>
            <a:off x="4932040" y="1268693"/>
            <a:ext cx="792088" cy="419808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a-DK" sz="1600" dirty="0"/>
              <a:t>Master</a:t>
            </a: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5249F38D-1982-4036-89EE-68969BE1F414}"/>
              </a:ext>
            </a:extLst>
          </p:cNvPr>
          <p:cNvSpPr txBox="1"/>
          <p:nvPr/>
        </p:nvSpPr>
        <p:spPr>
          <a:xfrm>
            <a:off x="4932040" y="2349024"/>
            <a:ext cx="792088" cy="419808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a-DK" sz="1600" dirty="0"/>
              <a:t>Master</a:t>
            </a:r>
          </a:p>
        </p:txBody>
      </p:sp>
      <p:sp>
        <p:nvSpPr>
          <p:cNvPr id="17" name="Tekstfelt 16">
            <a:extLst>
              <a:ext uri="{FF2B5EF4-FFF2-40B4-BE49-F238E27FC236}">
                <a16:creationId xmlns:a16="http://schemas.microsoft.com/office/drawing/2014/main" id="{24CDE25D-39E9-4894-A7F0-388BFAF52849}"/>
              </a:ext>
            </a:extLst>
          </p:cNvPr>
          <p:cNvSpPr txBox="1"/>
          <p:nvPr/>
        </p:nvSpPr>
        <p:spPr>
          <a:xfrm>
            <a:off x="4932040" y="3480644"/>
            <a:ext cx="792088" cy="419808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a-DK" sz="1600" dirty="0"/>
              <a:t>Master</a:t>
            </a:r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525C3260-4DD5-41CD-ACCA-EA4EDB0EC598}"/>
              </a:ext>
            </a:extLst>
          </p:cNvPr>
          <p:cNvSpPr txBox="1"/>
          <p:nvPr/>
        </p:nvSpPr>
        <p:spPr>
          <a:xfrm>
            <a:off x="4935563" y="1740970"/>
            <a:ext cx="1440160" cy="419808"/>
          </a:xfrm>
          <a:prstGeom prst="rect">
            <a:avLst/>
          </a:prstGeom>
          <a:solidFill>
            <a:srgbClr val="009CE8"/>
          </a:solidFill>
          <a:ln w="9525">
            <a:solidFill>
              <a:schemeClr val="tx1"/>
            </a:solidFill>
            <a:prstDash val="dash"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a-DK" sz="1600" dirty="0"/>
              <a:t>Kandidat</a:t>
            </a:r>
          </a:p>
        </p:txBody>
      </p:sp>
      <p:sp>
        <p:nvSpPr>
          <p:cNvPr id="20" name="Tekstfelt 19">
            <a:extLst>
              <a:ext uri="{FF2B5EF4-FFF2-40B4-BE49-F238E27FC236}">
                <a16:creationId xmlns:a16="http://schemas.microsoft.com/office/drawing/2014/main" id="{3CAE9C84-0323-47DE-AAF3-411120AA9151}"/>
              </a:ext>
            </a:extLst>
          </p:cNvPr>
          <p:cNvSpPr txBox="1"/>
          <p:nvPr/>
        </p:nvSpPr>
        <p:spPr>
          <a:xfrm>
            <a:off x="4932040" y="2834720"/>
            <a:ext cx="1440160" cy="419808"/>
          </a:xfrm>
          <a:prstGeom prst="rect">
            <a:avLst/>
          </a:prstGeom>
          <a:solidFill>
            <a:srgbClr val="009CE8"/>
          </a:solidFill>
          <a:ln w="12700"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a-DK" sz="1600" dirty="0"/>
              <a:t>Kandidat</a:t>
            </a:r>
          </a:p>
        </p:txBody>
      </p:sp>
      <p:sp>
        <p:nvSpPr>
          <p:cNvPr id="21" name="Tekstfelt 20">
            <a:extLst>
              <a:ext uri="{FF2B5EF4-FFF2-40B4-BE49-F238E27FC236}">
                <a16:creationId xmlns:a16="http://schemas.microsoft.com/office/drawing/2014/main" id="{24564772-8485-46A2-A87B-40D75F68C215}"/>
              </a:ext>
            </a:extLst>
          </p:cNvPr>
          <p:cNvSpPr txBox="1"/>
          <p:nvPr/>
        </p:nvSpPr>
        <p:spPr>
          <a:xfrm>
            <a:off x="4932040" y="3973193"/>
            <a:ext cx="1440160" cy="419808"/>
          </a:xfrm>
          <a:prstGeom prst="rect">
            <a:avLst/>
          </a:prstGeom>
          <a:solidFill>
            <a:srgbClr val="009CE8"/>
          </a:solidFill>
          <a:ln w="12700"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a-DK" sz="1600" dirty="0"/>
              <a:t>Kandidat</a:t>
            </a:r>
          </a:p>
        </p:txBody>
      </p:sp>
      <p:sp>
        <p:nvSpPr>
          <p:cNvPr id="22" name="Tekstfelt 21">
            <a:extLst>
              <a:ext uri="{FF2B5EF4-FFF2-40B4-BE49-F238E27FC236}">
                <a16:creationId xmlns:a16="http://schemas.microsoft.com/office/drawing/2014/main" id="{16DAA9AE-F4A2-4863-8169-B01975CE20A7}"/>
              </a:ext>
            </a:extLst>
          </p:cNvPr>
          <p:cNvSpPr txBox="1"/>
          <p:nvPr/>
        </p:nvSpPr>
        <p:spPr>
          <a:xfrm>
            <a:off x="4932040" y="5072586"/>
            <a:ext cx="1440160" cy="419808"/>
          </a:xfrm>
          <a:prstGeom prst="rect">
            <a:avLst/>
          </a:prstGeom>
          <a:solidFill>
            <a:srgbClr val="009CE8"/>
          </a:solidFill>
          <a:ln w="12700"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a-DK" sz="1600" dirty="0"/>
              <a:t>Kandidat</a:t>
            </a:r>
          </a:p>
        </p:txBody>
      </p:sp>
      <p:sp>
        <p:nvSpPr>
          <p:cNvPr id="23" name="Tekstfelt 22">
            <a:extLst>
              <a:ext uri="{FF2B5EF4-FFF2-40B4-BE49-F238E27FC236}">
                <a16:creationId xmlns:a16="http://schemas.microsoft.com/office/drawing/2014/main" id="{3E5716F8-AF8F-47B8-A24B-424E0289E7F4}"/>
              </a:ext>
            </a:extLst>
          </p:cNvPr>
          <p:cNvSpPr txBox="1"/>
          <p:nvPr/>
        </p:nvSpPr>
        <p:spPr>
          <a:xfrm>
            <a:off x="4932040" y="4586753"/>
            <a:ext cx="792088" cy="419808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  <a:prstDash val="dash"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a-DK" sz="1600" dirty="0"/>
              <a:t>Master</a:t>
            </a:r>
          </a:p>
        </p:txBody>
      </p:sp>
      <p:sp>
        <p:nvSpPr>
          <p:cNvPr id="24" name="Tekstfelt 23">
            <a:extLst>
              <a:ext uri="{FF2B5EF4-FFF2-40B4-BE49-F238E27FC236}">
                <a16:creationId xmlns:a16="http://schemas.microsoft.com/office/drawing/2014/main" id="{7AC71C5F-4389-41AC-AE56-E76FFD96DB5C}"/>
              </a:ext>
            </a:extLst>
          </p:cNvPr>
          <p:cNvSpPr txBox="1"/>
          <p:nvPr/>
        </p:nvSpPr>
        <p:spPr>
          <a:xfrm>
            <a:off x="6903134" y="3692153"/>
            <a:ext cx="1042678" cy="419808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a-DK" sz="1600" dirty="0"/>
              <a:t>Ph.d./Dr.</a:t>
            </a:r>
          </a:p>
        </p:txBody>
      </p:sp>
      <p:sp>
        <p:nvSpPr>
          <p:cNvPr id="26" name="Tekstfelt 25">
            <a:extLst>
              <a:ext uri="{FF2B5EF4-FFF2-40B4-BE49-F238E27FC236}">
                <a16:creationId xmlns:a16="http://schemas.microsoft.com/office/drawing/2014/main" id="{7554C5CF-1202-42C0-8844-4E55E0B03842}"/>
              </a:ext>
            </a:extLst>
          </p:cNvPr>
          <p:cNvSpPr txBox="1"/>
          <p:nvPr/>
        </p:nvSpPr>
        <p:spPr>
          <a:xfrm>
            <a:off x="6903134" y="4808026"/>
            <a:ext cx="1042678" cy="419808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a-DK" sz="1600" dirty="0"/>
              <a:t>Ph.d./Dr.</a:t>
            </a:r>
          </a:p>
        </p:txBody>
      </p:sp>
      <p:sp>
        <p:nvSpPr>
          <p:cNvPr id="27" name="Tekstfelt 26">
            <a:extLst>
              <a:ext uri="{FF2B5EF4-FFF2-40B4-BE49-F238E27FC236}">
                <a16:creationId xmlns:a16="http://schemas.microsoft.com/office/drawing/2014/main" id="{BDDE9BEE-44F8-4EBC-9A2E-5223B191970C}"/>
              </a:ext>
            </a:extLst>
          </p:cNvPr>
          <p:cNvSpPr txBox="1"/>
          <p:nvPr/>
        </p:nvSpPr>
        <p:spPr>
          <a:xfrm>
            <a:off x="5740378" y="4586484"/>
            <a:ext cx="631822" cy="420077"/>
          </a:xfrm>
          <a:prstGeom prst="rect">
            <a:avLst/>
          </a:prstGeom>
          <a:solidFill>
            <a:srgbClr val="FFA18B"/>
          </a:solidFill>
          <a:ln w="9525">
            <a:solidFill>
              <a:schemeClr val="tx1"/>
            </a:solidFill>
            <a:prstDash val="dash"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a-DK" sz="1400" dirty="0"/>
              <a:t>+ </a:t>
            </a:r>
            <a:r>
              <a:rPr lang="da-DK" sz="1400" dirty="0" err="1"/>
              <a:t>suppl</a:t>
            </a:r>
            <a:endParaRPr lang="da-DK" sz="1400" dirty="0"/>
          </a:p>
        </p:txBody>
      </p:sp>
      <p:sp>
        <p:nvSpPr>
          <p:cNvPr id="25" name="Tekstfelt 24">
            <a:extLst>
              <a:ext uri="{FF2B5EF4-FFF2-40B4-BE49-F238E27FC236}">
                <a16:creationId xmlns:a16="http://schemas.microsoft.com/office/drawing/2014/main" id="{3E8D3FAC-69E7-4DA6-BE33-A5764571D566}"/>
              </a:ext>
            </a:extLst>
          </p:cNvPr>
          <p:cNvSpPr txBox="1"/>
          <p:nvPr/>
        </p:nvSpPr>
        <p:spPr>
          <a:xfrm>
            <a:off x="3563887" y="1838932"/>
            <a:ext cx="1005903" cy="38608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  <a:prstDash val="dash"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a-DK" sz="1600" dirty="0"/>
              <a:t>Diplom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861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C89C-17A0-4E64-A6D2-B825673CEEDF}" type="slidenum">
              <a:rPr lang="da-DK" smtClean="0"/>
              <a:t>5</a:t>
            </a:fld>
            <a:endParaRPr lang="da-DK" dirty="0"/>
          </a:p>
        </p:txBody>
      </p:sp>
      <p:sp>
        <p:nvSpPr>
          <p:cNvPr id="3" name="USR_Nam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Jacob Mesot Liljehult</a:t>
            </a:r>
          </a:p>
        </p:txBody>
      </p:sp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4FFF5CDB-9242-4FB3-88B8-09286F436113}"/>
              </a:ext>
            </a:extLst>
          </p:cNvPr>
          <p:cNvGraphicFramePr>
            <a:graphicFrameLocks noGrp="1"/>
          </p:cNvGraphicFramePr>
          <p:nvPr/>
        </p:nvGraphicFramePr>
        <p:xfrm>
          <a:off x="827584" y="836712"/>
          <a:ext cx="7632204" cy="4783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564">
                  <a:extLst>
                    <a:ext uri="{9D8B030D-6E8A-4147-A177-3AD203B41FA5}">
                      <a16:colId xmlns:a16="http://schemas.microsoft.com/office/drawing/2014/main" val="676343277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1835555619"/>
                    </a:ext>
                  </a:extLst>
                </a:gridCol>
                <a:gridCol w="1908212">
                  <a:extLst>
                    <a:ext uri="{9D8B030D-6E8A-4147-A177-3AD203B41FA5}">
                      <a16:colId xmlns:a16="http://schemas.microsoft.com/office/drawing/2014/main" val="2553352186"/>
                    </a:ext>
                  </a:extLst>
                </a:gridCol>
                <a:gridCol w="1908212">
                  <a:extLst>
                    <a:ext uri="{9D8B030D-6E8A-4147-A177-3AD203B41FA5}">
                      <a16:colId xmlns:a16="http://schemas.microsoft.com/office/drawing/2014/main" val="1824236679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endParaRPr lang="da-DK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0" dirty="0">
                          <a:solidFill>
                            <a:schemeClr val="tx1"/>
                          </a:solidFill>
                        </a:rPr>
                        <a:t>Niveau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0" dirty="0">
                          <a:solidFill>
                            <a:schemeClr val="tx1"/>
                          </a:solidFill>
                        </a:rPr>
                        <a:t>Niveau 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0" dirty="0">
                          <a:solidFill>
                            <a:schemeClr val="tx1"/>
                          </a:solidFill>
                        </a:rPr>
                        <a:t>Niveau 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76116"/>
                  </a:ext>
                </a:extLst>
              </a:tr>
              <a:tr h="1074400">
                <a:tc>
                  <a:txBody>
                    <a:bodyPr/>
                    <a:lstStyle/>
                    <a:p>
                      <a:r>
                        <a:rPr lang="da-DK" b="0" dirty="0">
                          <a:solidFill>
                            <a:schemeClr val="tx1"/>
                          </a:solidFill>
                        </a:rPr>
                        <a:t>Ledelse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a-DK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a-DK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a-DK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232105"/>
                  </a:ext>
                </a:extLst>
              </a:tr>
              <a:tr h="1116013">
                <a:tc>
                  <a:txBody>
                    <a:bodyPr/>
                    <a:lstStyle/>
                    <a:p>
                      <a:r>
                        <a:rPr lang="da-DK" b="0" dirty="0">
                          <a:solidFill>
                            <a:schemeClr val="tx1"/>
                          </a:solidFill>
                        </a:rPr>
                        <a:t>Klinisk udvikling/</a:t>
                      </a:r>
                    </a:p>
                    <a:p>
                      <a:r>
                        <a:rPr lang="da-DK" b="0" dirty="0">
                          <a:solidFill>
                            <a:schemeClr val="tx1"/>
                          </a:solidFill>
                        </a:rPr>
                        <a:t>Implementering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a-DK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a-DK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a-DK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01975"/>
                  </a:ext>
                </a:extLst>
              </a:tr>
              <a:tr h="11472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0" dirty="0">
                          <a:solidFill>
                            <a:schemeClr val="tx1"/>
                          </a:solidFill>
                        </a:rPr>
                        <a:t>Undervisning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a-DK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a-DK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a-DK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068919"/>
                  </a:ext>
                </a:extLst>
              </a:tr>
              <a:tr h="1080120">
                <a:tc>
                  <a:txBody>
                    <a:bodyPr/>
                    <a:lstStyle/>
                    <a:p>
                      <a:r>
                        <a:rPr lang="da-DK" b="0" dirty="0">
                          <a:solidFill>
                            <a:schemeClr val="tx1"/>
                          </a:solidFill>
                        </a:rPr>
                        <a:t>Forskning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a-DK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a-DK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a-DK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011449"/>
                  </a:ext>
                </a:extLst>
              </a:tr>
            </a:tbl>
          </a:graphicData>
        </a:graphic>
      </p:graphicFrame>
      <p:sp>
        <p:nvSpPr>
          <p:cNvPr id="9" name="Tekstfelt 8">
            <a:extLst>
              <a:ext uri="{FF2B5EF4-FFF2-40B4-BE49-F238E27FC236}">
                <a16:creationId xmlns:a16="http://schemas.microsoft.com/office/drawing/2014/main" id="{DFC146C6-6466-4A70-8C0B-E1C49C066C40}"/>
              </a:ext>
            </a:extLst>
          </p:cNvPr>
          <p:cNvSpPr txBox="1"/>
          <p:nvPr/>
        </p:nvSpPr>
        <p:spPr>
          <a:xfrm>
            <a:off x="2987824" y="1268761"/>
            <a:ext cx="1584176" cy="506588"/>
          </a:xfrm>
          <a:prstGeom prst="rect">
            <a:avLst/>
          </a:prstGeom>
          <a:solidFill>
            <a:srgbClr val="CC99FF"/>
          </a:solidFill>
          <a:ln w="12700"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a-DK" sz="1400" dirty="0"/>
              <a:t>Klinisk lederskab</a:t>
            </a:r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E8943D94-3A2F-49BB-B235-74B361EF99FB}"/>
              </a:ext>
            </a:extLst>
          </p:cNvPr>
          <p:cNvSpPr txBox="1"/>
          <p:nvPr/>
        </p:nvSpPr>
        <p:spPr>
          <a:xfrm>
            <a:off x="2987824" y="2337192"/>
            <a:ext cx="1584176" cy="551583"/>
          </a:xfrm>
          <a:prstGeom prst="rect">
            <a:avLst/>
          </a:prstGeom>
          <a:solidFill>
            <a:srgbClr val="CC99FF"/>
          </a:solidFill>
          <a:ln w="12700"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a-DK" sz="1400" dirty="0"/>
              <a:t>Projektarbejde</a:t>
            </a:r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B9EFDCD8-2C3A-46D2-A7DA-40AB87789EA1}"/>
              </a:ext>
            </a:extLst>
          </p:cNvPr>
          <p:cNvSpPr txBox="1"/>
          <p:nvPr/>
        </p:nvSpPr>
        <p:spPr>
          <a:xfrm>
            <a:off x="3121211" y="3441727"/>
            <a:ext cx="1440160" cy="576064"/>
          </a:xfrm>
          <a:prstGeom prst="rect">
            <a:avLst/>
          </a:prstGeom>
          <a:solidFill>
            <a:srgbClr val="CC99FF"/>
          </a:solidFill>
          <a:ln w="12700"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a-DK" sz="1400" dirty="0"/>
              <a:t>Faglig formidling</a:t>
            </a:r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370AF18A-04B1-4045-AC0A-EDBFECEC3913}"/>
              </a:ext>
            </a:extLst>
          </p:cNvPr>
          <p:cNvSpPr txBox="1"/>
          <p:nvPr/>
        </p:nvSpPr>
        <p:spPr>
          <a:xfrm>
            <a:off x="2987824" y="4626280"/>
            <a:ext cx="1597615" cy="864096"/>
          </a:xfrm>
          <a:prstGeom prst="rect">
            <a:avLst/>
          </a:prstGeom>
          <a:solidFill>
            <a:srgbClr val="CC99FF"/>
          </a:solidFill>
          <a:ln w="12700"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a-DK" sz="1400" dirty="0"/>
              <a:t>Projektarbejde/ forskningsassistent</a:t>
            </a:r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C3FD83CB-48DC-4F9F-8BA1-12995F92E41D}"/>
              </a:ext>
            </a:extLst>
          </p:cNvPr>
          <p:cNvSpPr txBox="1"/>
          <p:nvPr/>
        </p:nvSpPr>
        <p:spPr>
          <a:xfrm>
            <a:off x="3121211" y="2953677"/>
            <a:ext cx="1448580" cy="38608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  <a:prstDash val="dash"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a-DK" sz="1400" dirty="0"/>
              <a:t>Projektstyring</a:t>
            </a:r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E946CF60-3208-4FD8-A919-83BD73176EC8}"/>
              </a:ext>
            </a:extLst>
          </p:cNvPr>
          <p:cNvSpPr txBox="1"/>
          <p:nvPr/>
        </p:nvSpPr>
        <p:spPr>
          <a:xfrm>
            <a:off x="3275856" y="4075946"/>
            <a:ext cx="1285515" cy="386082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prstDash val="solid"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a-DK" sz="1400" dirty="0"/>
              <a:t>Klinisk underviser</a:t>
            </a:r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E9112DA0-6252-45B0-AF25-D65633CAB306}"/>
              </a:ext>
            </a:extLst>
          </p:cNvPr>
          <p:cNvSpPr txBox="1"/>
          <p:nvPr/>
        </p:nvSpPr>
        <p:spPr>
          <a:xfrm>
            <a:off x="4932040" y="1268693"/>
            <a:ext cx="1440160" cy="419808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a-DK" sz="1400" dirty="0"/>
              <a:t>Afdelingsniveau</a:t>
            </a: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5249F38D-1982-4036-89EE-68969BE1F414}"/>
              </a:ext>
            </a:extLst>
          </p:cNvPr>
          <p:cNvSpPr txBox="1"/>
          <p:nvPr/>
        </p:nvSpPr>
        <p:spPr>
          <a:xfrm>
            <a:off x="4932040" y="2349024"/>
            <a:ext cx="792088" cy="419808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a-DK" sz="1400" dirty="0"/>
              <a:t>Master</a:t>
            </a:r>
          </a:p>
        </p:txBody>
      </p:sp>
      <p:sp>
        <p:nvSpPr>
          <p:cNvPr id="17" name="Tekstfelt 16">
            <a:extLst>
              <a:ext uri="{FF2B5EF4-FFF2-40B4-BE49-F238E27FC236}">
                <a16:creationId xmlns:a16="http://schemas.microsoft.com/office/drawing/2014/main" id="{24CDE25D-39E9-4894-A7F0-388BFAF52849}"/>
              </a:ext>
            </a:extLst>
          </p:cNvPr>
          <p:cNvSpPr txBox="1"/>
          <p:nvPr/>
        </p:nvSpPr>
        <p:spPr>
          <a:xfrm>
            <a:off x="4932040" y="3480644"/>
            <a:ext cx="1440160" cy="419808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a-DK" sz="1400" dirty="0"/>
              <a:t>Professions</a:t>
            </a:r>
          </a:p>
          <a:p>
            <a:pPr algn="ctr"/>
            <a:r>
              <a:rPr lang="da-DK" sz="1400" dirty="0"/>
              <a:t>højskole</a:t>
            </a:r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525C3260-4DD5-41CD-ACCA-EA4EDB0EC598}"/>
              </a:ext>
            </a:extLst>
          </p:cNvPr>
          <p:cNvSpPr txBox="1"/>
          <p:nvPr/>
        </p:nvSpPr>
        <p:spPr>
          <a:xfrm>
            <a:off x="4935563" y="1740970"/>
            <a:ext cx="1440160" cy="419808"/>
          </a:xfrm>
          <a:prstGeom prst="rect">
            <a:avLst/>
          </a:prstGeom>
          <a:solidFill>
            <a:srgbClr val="009CE8"/>
          </a:solidFill>
          <a:ln w="9525">
            <a:solidFill>
              <a:schemeClr val="tx1"/>
            </a:solidFill>
            <a:prstDash val="dash"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a-DK" sz="1400" dirty="0"/>
              <a:t>Overordnet niveau</a:t>
            </a:r>
          </a:p>
        </p:txBody>
      </p:sp>
      <p:sp>
        <p:nvSpPr>
          <p:cNvPr id="20" name="Tekstfelt 19">
            <a:extLst>
              <a:ext uri="{FF2B5EF4-FFF2-40B4-BE49-F238E27FC236}">
                <a16:creationId xmlns:a16="http://schemas.microsoft.com/office/drawing/2014/main" id="{3CAE9C84-0323-47DE-AAF3-411120AA9151}"/>
              </a:ext>
            </a:extLst>
          </p:cNvPr>
          <p:cNvSpPr txBox="1"/>
          <p:nvPr/>
        </p:nvSpPr>
        <p:spPr>
          <a:xfrm>
            <a:off x="4932040" y="2870452"/>
            <a:ext cx="1440160" cy="419808"/>
          </a:xfrm>
          <a:prstGeom prst="rect">
            <a:avLst/>
          </a:prstGeom>
          <a:solidFill>
            <a:srgbClr val="009CE8"/>
          </a:solidFill>
          <a:ln w="12700"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a-DK" sz="1400" dirty="0"/>
              <a:t>Projektudvikling</a:t>
            </a:r>
          </a:p>
        </p:txBody>
      </p:sp>
      <p:sp>
        <p:nvSpPr>
          <p:cNvPr id="21" name="Tekstfelt 20">
            <a:extLst>
              <a:ext uri="{FF2B5EF4-FFF2-40B4-BE49-F238E27FC236}">
                <a16:creationId xmlns:a16="http://schemas.microsoft.com/office/drawing/2014/main" id="{24564772-8485-46A2-A87B-40D75F68C215}"/>
              </a:ext>
            </a:extLst>
          </p:cNvPr>
          <p:cNvSpPr txBox="1"/>
          <p:nvPr/>
        </p:nvSpPr>
        <p:spPr>
          <a:xfrm>
            <a:off x="4932040" y="3999934"/>
            <a:ext cx="1440160" cy="419808"/>
          </a:xfrm>
          <a:prstGeom prst="rect">
            <a:avLst/>
          </a:prstGeom>
          <a:solidFill>
            <a:srgbClr val="009CE8"/>
          </a:solidFill>
          <a:ln w="12700"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a-DK" sz="1400" dirty="0"/>
              <a:t>Professions</a:t>
            </a:r>
          </a:p>
          <a:p>
            <a:pPr algn="ctr"/>
            <a:r>
              <a:rPr lang="da-DK" sz="1400" dirty="0"/>
              <a:t>højskole</a:t>
            </a:r>
          </a:p>
        </p:txBody>
      </p:sp>
      <p:sp>
        <p:nvSpPr>
          <p:cNvPr id="22" name="Tekstfelt 21">
            <a:extLst>
              <a:ext uri="{FF2B5EF4-FFF2-40B4-BE49-F238E27FC236}">
                <a16:creationId xmlns:a16="http://schemas.microsoft.com/office/drawing/2014/main" id="{16DAA9AE-F4A2-4863-8169-B01975CE20A7}"/>
              </a:ext>
            </a:extLst>
          </p:cNvPr>
          <p:cNvSpPr txBox="1"/>
          <p:nvPr/>
        </p:nvSpPr>
        <p:spPr>
          <a:xfrm>
            <a:off x="4932040" y="5072586"/>
            <a:ext cx="1440160" cy="419808"/>
          </a:xfrm>
          <a:prstGeom prst="rect">
            <a:avLst/>
          </a:prstGeom>
          <a:solidFill>
            <a:srgbClr val="009CE8"/>
          </a:solidFill>
          <a:ln w="12700"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a-DK" sz="1400" dirty="0"/>
              <a:t>Under vejledning</a:t>
            </a:r>
          </a:p>
        </p:txBody>
      </p:sp>
      <p:sp>
        <p:nvSpPr>
          <p:cNvPr id="24" name="Tekstfelt 23">
            <a:extLst>
              <a:ext uri="{FF2B5EF4-FFF2-40B4-BE49-F238E27FC236}">
                <a16:creationId xmlns:a16="http://schemas.microsoft.com/office/drawing/2014/main" id="{7AC71C5F-4389-41AC-AE56-E76FFD96DB5C}"/>
              </a:ext>
            </a:extLst>
          </p:cNvPr>
          <p:cNvSpPr txBox="1"/>
          <p:nvPr/>
        </p:nvSpPr>
        <p:spPr>
          <a:xfrm>
            <a:off x="6875526" y="3663170"/>
            <a:ext cx="1332000" cy="5040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a-DK" sz="1400" dirty="0"/>
              <a:t>Universitet</a:t>
            </a:r>
          </a:p>
        </p:txBody>
      </p:sp>
      <p:sp>
        <p:nvSpPr>
          <p:cNvPr id="26" name="Tekstfelt 25">
            <a:extLst>
              <a:ext uri="{FF2B5EF4-FFF2-40B4-BE49-F238E27FC236}">
                <a16:creationId xmlns:a16="http://schemas.microsoft.com/office/drawing/2014/main" id="{7554C5CF-1202-42C0-8844-4E55E0B03842}"/>
              </a:ext>
            </a:extLst>
          </p:cNvPr>
          <p:cNvSpPr txBox="1"/>
          <p:nvPr/>
        </p:nvSpPr>
        <p:spPr>
          <a:xfrm>
            <a:off x="6885232" y="4820586"/>
            <a:ext cx="1332000" cy="5040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a-DK" sz="1400" dirty="0"/>
              <a:t>Selvstændig</a:t>
            </a:r>
          </a:p>
        </p:txBody>
      </p:sp>
      <p:sp>
        <p:nvSpPr>
          <p:cNvPr id="25" name="Tekstfelt 24">
            <a:extLst>
              <a:ext uri="{FF2B5EF4-FFF2-40B4-BE49-F238E27FC236}">
                <a16:creationId xmlns:a16="http://schemas.microsoft.com/office/drawing/2014/main" id="{3E8D3FAC-69E7-4DA6-BE33-A5764571D566}"/>
              </a:ext>
            </a:extLst>
          </p:cNvPr>
          <p:cNvSpPr txBox="1"/>
          <p:nvPr/>
        </p:nvSpPr>
        <p:spPr>
          <a:xfrm>
            <a:off x="3121211" y="1838932"/>
            <a:ext cx="1448579" cy="38608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  <a:prstDash val="dash"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a-DK" sz="1400" dirty="0"/>
              <a:t>Afsnitsniveau</a:t>
            </a:r>
          </a:p>
        </p:txBody>
      </p:sp>
      <p:sp>
        <p:nvSpPr>
          <p:cNvPr id="28" name="Tekstfelt 27">
            <a:extLst>
              <a:ext uri="{FF2B5EF4-FFF2-40B4-BE49-F238E27FC236}">
                <a16:creationId xmlns:a16="http://schemas.microsoft.com/office/drawing/2014/main" id="{459A28F8-4F9E-4DD3-8AC4-2C72966BACA7}"/>
              </a:ext>
            </a:extLst>
          </p:cNvPr>
          <p:cNvSpPr txBox="1"/>
          <p:nvPr/>
        </p:nvSpPr>
        <p:spPr>
          <a:xfrm>
            <a:off x="4932040" y="4598122"/>
            <a:ext cx="1440160" cy="419808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a-DK" sz="1400" dirty="0"/>
              <a:t>Under vejledning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2338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375A0-B08F-4E33-A7E4-786343F25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Hvis man vil vide mere</a:t>
            </a:r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443903B6-6055-47B8-B37B-D474D4EFE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C89C-17A0-4E64-A6D2-B825673CEEDF}" type="slidenum">
              <a:rPr lang="da-DK" smtClean="0"/>
              <a:t>6</a:t>
            </a:fld>
            <a:endParaRPr lang="da-DK" dirty="0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B8BC5635-03F1-4F51-8E68-8C82DDCA883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a-DK" dirty="0"/>
              <a:t>Uddannelsesguiden - Ug.dk </a:t>
            </a:r>
          </a:p>
          <a:p>
            <a:r>
              <a:rPr lang="da-DK" dirty="0"/>
              <a:t>Tilbud hos Dansk Sygeplejeråd</a:t>
            </a:r>
          </a:p>
          <a:p>
            <a:pPr lvl="1"/>
            <a:r>
              <a:rPr lang="da-DK" dirty="0"/>
              <a:t>Viden om efter og videreuddannelse</a:t>
            </a:r>
          </a:p>
          <a:p>
            <a:pPr lvl="2"/>
            <a:r>
              <a:rPr lang="da-DK" dirty="0">
                <a:hlinkClick r:id="rId2"/>
              </a:rPr>
              <a:t>https://dsr.dk/job-og-karriere/efter-og-videreuddannelse</a:t>
            </a:r>
            <a:endParaRPr lang="da-DK" dirty="0"/>
          </a:p>
          <a:p>
            <a:pPr lvl="1"/>
            <a:r>
              <a:rPr lang="da-DK" dirty="0"/>
              <a:t>Karrieresamtale</a:t>
            </a:r>
            <a:endParaRPr lang="da-DK" dirty="0">
              <a:hlinkClick r:id="rId3"/>
            </a:endParaRPr>
          </a:p>
          <a:p>
            <a:pPr lvl="2"/>
            <a:r>
              <a:rPr lang="da-DK" dirty="0">
                <a:hlinkClick r:id="rId3"/>
              </a:rPr>
              <a:t>https://dsr.dk/job-og-karriere/book-en-karrieresamtale</a:t>
            </a:r>
            <a:endParaRPr lang="da-DK" dirty="0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FD14D52-23AA-4E99-906B-6101421C7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Jacob Mesot Liljehult</a:t>
            </a:r>
            <a:endParaRPr lang="da-DK" dirty="0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CC5C334-E517-47BD-AD5A-C6D568F1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757852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45222334756296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452223347562969"/>
</p:tagLst>
</file>

<file path=ppt/theme/theme1.xml><?xml version="1.0" encoding="utf-8"?>
<a:theme xmlns:a="http://schemas.openxmlformats.org/drawingml/2006/main" name="REGION H Hospital PowerPoint Skabelon_DKfinal">
  <a:themeElements>
    <a:clrScheme name="Region Hovedstaden Blå">
      <a:dk1>
        <a:srgbClr val="333333"/>
      </a:dk1>
      <a:lt1>
        <a:srgbClr val="FFFFFF"/>
      </a:lt1>
      <a:dk2>
        <a:srgbClr val="575757"/>
      </a:dk2>
      <a:lt2>
        <a:srgbClr val="CCEBFA"/>
      </a:lt2>
      <a:accent1>
        <a:srgbClr val="99D7F6"/>
      </a:accent1>
      <a:accent2>
        <a:srgbClr val="333333"/>
      </a:accent2>
      <a:accent3>
        <a:srgbClr val="4DB9EF"/>
      </a:accent3>
      <a:accent4>
        <a:srgbClr val="666666"/>
      </a:accent4>
      <a:accent5>
        <a:srgbClr val="19A5EA"/>
      </a:accent5>
      <a:accent6>
        <a:srgbClr val="999999"/>
      </a:accent6>
      <a:hlink>
        <a:srgbClr val="0086CC"/>
      </a:hlink>
      <a:folHlink>
        <a:srgbClr val="808080"/>
      </a:folHlink>
    </a:clrScheme>
    <a:fontScheme name="Region Hovedstad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F4A60"/>
        </a:solidFill>
        <a:ln w="9525">
          <a:solidFill>
            <a:srgbClr val="1F4A60"/>
          </a:solidFill>
        </a:ln>
      </a:spPr>
      <a:bodyPr lIns="0" tIns="0" rIns="0" bIns="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rgbClr val="1F293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REGION H PowerPoint Skabelon_DK.potx" id="{26986A75-4BB5-4C20-9DD6-E823FDD01161}" vid="{1F3D9A04-036F-41B4-8EF4-D6B3C5EA408C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Arial" panose="020B0604020202020204"/>
        <a:ea typeface=""/>
        <a:cs typeface=""/>
        <a:font script="Jpan" typeface="Arial"/>
        <a:font script="Hang" typeface="Arial"/>
        <a:font script="Hans" typeface="Arial"/>
        <a:font script="Hant" typeface="Arial"/>
        <a:font script="Arab" typeface="Arial"/>
        <a:font script="Hebr" typeface="Arial"/>
        <a:font script="Thai" typeface="Arial"/>
        <a:font script="Ethi" typeface="Arial"/>
        <a:font script="Beng" typeface="Arial"/>
        <a:font script="Gujr" typeface="Arial"/>
        <a:font script="Khmr" typeface="Arial"/>
        <a:font script="Knda" typeface="Arial"/>
        <a:font script="Guru" typeface="Arial"/>
        <a:font script="Cans" typeface="Arial"/>
        <a:font script="Cher" typeface="Arial"/>
        <a:font script="Yiii" typeface="Arial"/>
        <a:font script="Tibt" typeface="Arial"/>
        <a:font script="Thaa" typeface="Arial"/>
        <a:font script="Deva" typeface="Arial"/>
        <a:font script="Telu" typeface="Arial"/>
        <a:font script="Taml" typeface="Arial"/>
        <a:font script="Syrc" typeface="Arial"/>
        <a:font script="Orya" typeface="Arial"/>
        <a:font script="Mlym" typeface="Arial"/>
        <a:font script="Laoo" typeface="Arial"/>
        <a:font script="Sinh" typeface="Arial"/>
        <a:font script="Mong" typeface="Arial"/>
        <a:font script="Viet" typeface="Arial"/>
        <a:font script="Uigh" typeface="Arial"/>
        <a:font script="Geor" typeface="Arial"/>
      </a:majorFont>
      <a:minorFont>
        <a:latin typeface="Arial" panose="020B0604020202020204"/>
        <a:ea typeface=""/>
        <a:cs typeface=""/>
        <a:font script="Jpan" typeface="Arial"/>
        <a:font script="Hang" typeface="Arial"/>
        <a:font script="Hans" typeface="Arial"/>
        <a:font script="Hant" typeface="Arial"/>
        <a:font script="Arab" typeface="Arial"/>
        <a:font script="Hebr" typeface="Arial"/>
        <a:font script="Thai" typeface="Arial"/>
        <a:font script="Ethi" typeface="Arial"/>
        <a:font script="Beng" typeface="Arial"/>
        <a:font script="Gujr" typeface="Arial"/>
        <a:font script="Khmr" typeface="Arial"/>
        <a:font script="Knda" typeface="Arial"/>
        <a:font script="Guru" typeface="Arial"/>
        <a:font script="Cans" typeface="Arial"/>
        <a:font script="Cher" typeface="Arial"/>
        <a:font script="Yiii" typeface="Arial"/>
        <a:font script="Tibt" typeface="Arial"/>
        <a:font script="Thaa" typeface="Arial"/>
        <a:font script="Deva" typeface="Arial"/>
        <a:font script="Telu" typeface="Arial"/>
        <a:font script="Taml" typeface="Arial"/>
        <a:font script="Syrc" typeface="Arial"/>
        <a:font script="Orya" typeface="Arial"/>
        <a:font script="Mlym" typeface="Arial"/>
        <a:font script="Laoo" typeface="Arial"/>
        <a:font script="Sinh" typeface="Arial"/>
        <a:font script="Mong" typeface="Arial"/>
        <a:font script="Viet" typeface="Arial"/>
        <a:font script="Uigh" typeface="Arial"/>
        <a:font script="Geor" typeface="Arial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</Words>
  <Application>Microsoft Office PowerPoint</Application>
  <PresentationFormat>Skærmshow (4:3)</PresentationFormat>
  <Paragraphs>115</Paragraphs>
  <Slides>6</Slides>
  <Notes>2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1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8" baseType="lpstr">
      <vt:lpstr>Arial</vt:lpstr>
      <vt:lpstr>REGION H Hospital PowerPoint Skabelon_DKfinal</vt:lpstr>
      <vt:lpstr>Videreuddannelse og karriereveje for sygeplejersker</vt:lpstr>
      <vt:lpstr>Uddannelses hierarki </vt:lpstr>
      <vt:lpstr>PowerPoint-præsentation</vt:lpstr>
      <vt:lpstr>PowerPoint-præsentation</vt:lpstr>
      <vt:lpstr>PowerPoint-præsentation</vt:lpstr>
      <vt:lpstr>Hvis man vil vide mere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2015-01-13T08:58:59Z</dcterms:created>
  <dcterms:modified xsi:type="dcterms:W3CDTF">2021-11-25T10:00:30Z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:">
    <vt:lpwstr>www.skabelondesign.dk</vt:lpwstr>
  </property>
  <property fmtid="{D5CDD505-2E9C-101B-9397-08002B2CF9AE}" pid="3" name="CustomerId">
    <vt:lpwstr>regionh</vt:lpwstr>
  </property>
  <property fmtid="{D5CDD505-2E9C-101B-9397-08002B2CF9AE}" pid="4" name="TemplateId">
    <vt:lpwstr>636143825311446254</vt:lpwstr>
  </property>
  <property fmtid="{D5CDD505-2E9C-101B-9397-08002B2CF9AE}" pid="5" name="UserProfileId">
    <vt:lpwstr>636452040372861921</vt:lpwstr>
  </property>
</Properties>
</file>