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932" autoAdjust="0"/>
  </p:normalViewPr>
  <p:slideViewPr>
    <p:cSldViewPr>
      <p:cViewPr varScale="1">
        <p:scale>
          <a:sx n="102" d="100"/>
          <a:sy n="102" d="100"/>
        </p:scale>
        <p:origin x="1544" y="184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2/11/18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385888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4642347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143088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238301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269087" y="3598146"/>
            <a:ext cx="1620000" cy="540002"/>
            <a:chOff x="-228600" y="1364151"/>
            <a:chExt cx="1371600" cy="609602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486072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::adviser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" y="1364151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511888" y="2831695"/>
            <a:ext cx="1620000" cy="540000"/>
            <a:chOff x="-278892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78892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7030A0"/>
                  </a:solidFill>
                </a:rPr>
                <a:t>logic::data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5508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771488" y="2838994"/>
            <a:ext cx="1613426" cy="540000"/>
            <a:chOff x="-447564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47564" y="1934755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r>
                <a:rPr lang="en-SG" sz="14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63" y="1782355"/>
              <a:ext cx="535573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>
            <a:grpSpLocks noChangeAspect="1"/>
          </p:cNvGrpSpPr>
          <p:nvPr/>
        </p:nvGrpSpPr>
        <p:grpSpPr>
          <a:xfrm>
            <a:off x="178908" y="1459090"/>
            <a:ext cx="1835999" cy="485142"/>
            <a:chOff x="-533400" y="1387381"/>
            <a:chExt cx="1676400" cy="491269"/>
          </a:xfrm>
          <a:solidFill>
            <a:schemeClr val="bg1"/>
          </a:solidFill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360" y="138738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cxnSpLocks/>
            <a:endCxn id="92" idx="0"/>
          </p:cNvCxnSpPr>
          <p:nvPr/>
        </p:nvCxnSpPr>
        <p:spPr>
          <a:xfrm>
            <a:off x="1079087" y="2072229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90" idx="0"/>
          </p:cNvCxnSpPr>
          <p:nvPr/>
        </p:nvCxnSpPr>
        <p:spPr>
          <a:xfrm>
            <a:off x="3321888" y="2072229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91" idx="0"/>
          </p:cNvCxnSpPr>
          <p:nvPr/>
        </p:nvCxnSpPr>
        <p:spPr>
          <a:xfrm flipV="1">
            <a:off x="5578347" y="2072229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2176660" y="1466367"/>
            <a:ext cx="1835999" cy="478575"/>
            <a:chOff x="-533400" y="1394031"/>
            <a:chExt cx="1676400" cy="484619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4360" y="139403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4300460" y="1460631"/>
            <a:ext cx="1835999" cy="487699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69087" y="2830056"/>
            <a:ext cx="1620000" cy="538799"/>
            <a:chOff x="-228600" y="1537552"/>
            <a:chExt cx="1371600" cy="608246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-228600" y="1658118"/>
              <a:ext cx="1371600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5800" y="1537552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3" name="Elbow Connector 182"/>
          <p:cNvCxnSpPr>
            <a:cxnSpLocks/>
          </p:cNvCxnSpPr>
          <p:nvPr/>
        </p:nvCxnSpPr>
        <p:spPr>
          <a:xfrm>
            <a:off x="2024802" y="3448101"/>
            <a:ext cx="36108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cxnSpLocks/>
          </p:cNvCxnSpPr>
          <p:nvPr/>
        </p:nvCxnSpPr>
        <p:spPr>
          <a:xfrm flipV="1">
            <a:off x="4205820" y="3463203"/>
            <a:ext cx="467424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irect Access Storage 188"/>
          <p:cNvSpPr/>
          <p:nvPr/>
        </p:nvSpPr>
        <p:spPr>
          <a:xfrm rot="16200000">
            <a:off x="7288421" y="3556986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61"/>
          <p:cNvCxnSpPr>
            <a:cxnSpLocks/>
            <a:stCxn id="104" idx="3"/>
            <a:endCxn id="189" idx="4"/>
          </p:cNvCxnSpPr>
          <p:nvPr/>
        </p:nvCxnSpPr>
        <p:spPr>
          <a:xfrm>
            <a:off x="6384914" y="3162994"/>
            <a:ext cx="1589308" cy="21600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FDC26D5-F4B7-8849-9F45-00A27180D155}"/>
              </a:ext>
            </a:extLst>
          </p:cNvPr>
          <p:cNvGrpSpPr>
            <a:grpSpLocks noChangeAspect="1"/>
          </p:cNvGrpSpPr>
          <p:nvPr/>
        </p:nvGrpSpPr>
        <p:grpSpPr>
          <a:xfrm>
            <a:off x="6438658" y="1466901"/>
            <a:ext cx="1835999" cy="487699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907A73C-A84B-624B-9EFB-54EDEEC5FACF}"/>
                </a:ext>
              </a:extLst>
            </p:cNvPr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common::entity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1BE302F-0E22-EF4F-A558-F1CCDBA2A16B}"/>
                </a:ext>
              </a:extLst>
            </p:cNvPr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32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Li Pengcheng</cp:lastModifiedBy>
  <cp:revision>56</cp:revision>
  <cp:lastPrinted>2013-07-05T03:08:56Z</cp:lastPrinted>
  <dcterms:created xsi:type="dcterms:W3CDTF">2006-08-16T00:00:00Z</dcterms:created>
  <dcterms:modified xsi:type="dcterms:W3CDTF">2018-11-02T00:20:56Z</dcterms:modified>
</cp:coreProperties>
</file>