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961938" cy="8640763"/>
  <p:notesSz cx="6797675" cy="9872663"/>
  <p:defaultTextStyle>
    <a:defPPr>
      <a:defRPr lang="en-US"/>
    </a:defPPr>
    <a:lvl1pPr marL="0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A4A3A4"/>
          </p15:clr>
        </p15:guide>
        <p15:guide id="2" pos="4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>
      <p:cViewPr varScale="1">
        <p:scale>
          <a:sx n="71" d="100"/>
          <a:sy n="71" d="100"/>
        </p:scale>
        <p:origin x="208" y="272"/>
      </p:cViewPr>
      <p:guideLst>
        <p:guide orient="horz" pos="2721"/>
        <p:guide pos="40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2/11/18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2300" y="739775"/>
            <a:ext cx="55530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39775"/>
            <a:ext cx="55530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46" y="2684239"/>
            <a:ext cx="11017648" cy="1852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293" y="4896433"/>
            <a:ext cx="9073357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7406" y="346033"/>
            <a:ext cx="2916436" cy="7372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099" y="346033"/>
            <a:ext cx="8533275" cy="7372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5" y="5552492"/>
            <a:ext cx="11017648" cy="171615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5" y="3662326"/>
            <a:ext cx="11017648" cy="189016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1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99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986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8" y="1934172"/>
            <a:ext cx="5727108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98" y="2740245"/>
            <a:ext cx="5727108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487" y="1934172"/>
            <a:ext cx="5729356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7" y="2740245"/>
            <a:ext cx="5729356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9" y="344032"/>
            <a:ext cx="4264389" cy="146413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60" y="344031"/>
            <a:ext cx="7246084" cy="737465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099" y="1808160"/>
            <a:ext cx="4264389" cy="5910522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30" y="6048535"/>
            <a:ext cx="7777163" cy="71406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630" y="772071"/>
            <a:ext cx="7777163" cy="5184458"/>
          </a:xfrm>
        </p:spPr>
        <p:txBody>
          <a:bodyPr/>
          <a:lstStyle>
            <a:lvl1pPr marL="0" indent="0">
              <a:buNone/>
              <a:defRPr sz="3600"/>
            </a:lvl1pPr>
            <a:lvl2pPr marL="506065" indent="0">
              <a:buNone/>
              <a:defRPr sz="3100"/>
            </a:lvl2pPr>
            <a:lvl3pPr marL="1012132" indent="0">
              <a:buNone/>
              <a:defRPr sz="2600"/>
            </a:lvl3pPr>
            <a:lvl4pPr marL="1518197" indent="0">
              <a:buNone/>
              <a:defRPr sz="2200"/>
            </a:lvl4pPr>
            <a:lvl5pPr marL="2024262" indent="0">
              <a:buNone/>
              <a:defRPr sz="2200"/>
            </a:lvl5pPr>
            <a:lvl6pPr marL="2530327" indent="0">
              <a:buNone/>
              <a:defRPr sz="2200"/>
            </a:lvl6pPr>
            <a:lvl7pPr marL="3036394" indent="0">
              <a:buNone/>
              <a:defRPr sz="2200"/>
            </a:lvl7pPr>
            <a:lvl8pPr marL="3542459" indent="0">
              <a:buNone/>
              <a:defRPr sz="2200"/>
            </a:lvl8pPr>
            <a:lvl9pPr marL="404852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630" y="6762601"/>
            <a:ext cx="7777163" cy="1014089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99" y="346033"/>
            <a:ext cx="11665744" cy="1440127"/>
          </a:xfrm>
          <a:prstGeom prst="rect">
            <a:avLst/>
          </a:prstGeom>
        </p:spPr>
        <p:txBody>
          <a:bodyPr vert="horz" lIns="101213" tIns="50606" rIns="101213" bIns="5060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9" y="2016180"/>
            <a:ext cx="11665744" cy="5702504"/>
          </a:xfrm>
          <a:prstGeom prst="rect">
            <a:avLst/>
          </a:prstGeom>
        </p:spPr>
        <p:txBody>
          <a:bodyPr vert="horz" lIns="101213" tIns="50606" rIns="101213" bIns="506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101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8664" y="8008710"/>
            <a:ext cx="4104614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393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1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49" indent="-379549" algn="l" defTabSz="10121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56" indent="-316291" algn="l" defTabSz="101213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164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229" indent="-253033" algn="l" defTabSz="10121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295" indent="-253033" algn="l" defTabSz="101213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360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426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492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557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65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13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19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26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32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9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459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52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7DFB46E-B8C8-AF44-A9C7-CFE6087B46D8}"/>
              </a:ext>
            </a:extLst>
          </p:cNvPr>
          <p:cNvSpPr/>
          <p:nvPr/>
        </p:nvSpPr>
        <p:spPr>
          <a:xfrm>
            <a:off x="4217235" y="282074"/>
            <a:ext cx="8744703" cy="8244594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3420C-C67A-E64A-9E1F-3EEA3CD6659E}"/>
              </a:ext>
            </a:extLst>
          </p:cNvPr>
          <p:cNvSpPr/>
          <p:nvPr/>
        </p:nvSpPr>
        <p:spPr>
          <a:xfrm>
            <a:off x="918369" y="190587"/>
            <a:ext cx="2914847" cy="8244594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871A19-5295-F043-A757-D82B03D08CD7}"/>
              </a:ext>
            </a:extLst>
          </p:cNvPr>
          <p:cNvCxnSpPr/>
          <p:nvPr/>
        </p:nvCxnSpPr>
        <p:spPr>
          <a:xfrm>
            <a:off x="10586291" y="4079067"/>
            <a:ext cx="124776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 flipH="1">
            <a:off x="10514873" y="789155"/>
            <a:ext cx="16784" cy="256740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cxnSpLocks/>
            <a:endCxn id="220" idx="2"/>
          </p:cNvCxnSpPr>
          <p:nvPr/>
        </p:nvCxnSpPr>
        <p:spPr>
          <a:xfrm>
            <a:off x="2984666" y="715672"/>
            <a:ext cx="3891" cy="73062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434025" y="344701"/>
            <a:ext cx="1082460" cy="458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:Browser</a:t>
            </a:r>
            <a:endParaRPr lang="en-SG" sz="1400" b="1" dirty="0"/>
          </a:p>
        </p:txBody>
      </p:sp>
      <p:sp>
        <p:nvSpPr>
          <p:cNvPr id="194" name="Folded Corner 193"/>
          <p:cNvSpPr/>
          <p:nvPr/>
        </p:nvSpPr>
        <p:spPr>
          <a:xfrm>
            <a:off x="3423438" y="6546361"/>
            <a:ext cx="1152249" cy="65129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Vue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Rendering</a:t>
            </a:r>
            <a:endParaRPr lang="en-SG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7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333123" y="1122673"/>
            <a:ext cx="853615" cy="853615"/>
          </a:xfrm>
          <a:prstGeom prst="rect">
            <a:avLst/>
          </a:prstGeom>
          <a:noFill/>
        </p:spPr>
      </p:pic>
      <p:cxnSp>
        <p:nvCxnSpPr>
          <p:cNvPr id="198" name="Straight Connector 197"/>
          <p:cNvCxnSpPr>
            <a:cxnSpLocks/>
            <a:endCxn id="215" idx="2"/>
          </p:cNvCxnSpPr>
          <p:nvPr/>
        </p:nvCxnSpPr>
        <p:spPr>
          <a:xfrm flipH="1">
            <a:off x="4842399" y="820196"/>
            <a:ext cx="21959" cy="554487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9921310" y="557119"/>
            <a:ext cx="1134270" cy="397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:*Storage</a:t>
            </a:r>
            <a:endParaRPr lang="en-SG" sz="1400" b="1" dirty="0"/>
          </a:p>
        </p:txBody>
      </p:sp>
      <p:sp>
        <p:nvSpPr>
          <p:cNvPr id="203" name="Rectangle 202"/>
          <p:cNvSpPr/>
          <p:nvPr/>
        </p:nvSpPr>
        <p:spPr>
          <a:xfrm>
            <a:off x="6249919" y="487959"/>
            <a:ext cx="1143000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:*Controller</a:t>
            </a:r>
            <a:endParaRPr lang="en-SG" sz="1400" b="1" dirty="0"/>
          </a:p>
        </p:txBody>
      </p:sp>
      <p:sp>
        <p:nvSpPr>
          <p:cNvPr id="204" name="Rectangle 203"/>
          <p:cNvSpPr/>
          <p:nvPr/>
        </p:nvSpPr>
        <p:spPr>
          <a:xfrm>
            <a:off x="4336232" y="404858"/>
            <a:ext cx="1077937" cy="415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:Spring</a:t>
            </a:r>
          </a:p>
          <a:p>
            <a:pPr algn="ctr"/>
            <a:r>
              <a:rPr lang="en-US" sz="1400" b="1" dirty="0"/>
              <a:t>Framework</a:t>
            </a:r>
            <a:endParaRPr lang="en-SG" sz="1400" b="1" dirty="0"/>
          </a:p>
        </p:txBody>
      </p:sp>
      <p:cxnSp>
        <p:nvCxnSpPr>
          <p:cNvPr id="205" name="Straight Arrow Connector 204"/>
          <p:cNvCxnSpPr>
            <a:cxnSpLocks/>
          </p:cNvCxnSpPr>
          <p:nvPr/>
        </p:nvCxnSpPr>
        <p:spPr>
          <a:xfrm>
            <a:off x="2984666" y="1500680"/>
            <a:ext cx="175809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</p:cNvCxnSpPr>
          <p:nvPr/>
        </p:nvCxnSpPr>
        <p:spPr>
          <a:xfrm>
            <a:off x="4957619" y="1793067"/>
            <a:ext cx="1748082" cy="95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cxnSpLocks/>
          </p:cNvCxnSpPr>
          <p:nvPr/>
        </p:nvCxnSpPr>
        <p:spPr>
          <a:xfrm flipV="1">
            <a:off x="8794826" y="4528764"/>
            <a:ext cx="1542181" cy="750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4742760" y="1259667"/>
            <a:ext cx="199277" cy="5105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6" name="Straight Arrow Connector 215"/>
          <p:cNvCxnSpPr>
            <a:cxnSpLocks/>
          </p:cNvCxnSpPr>
          <p:nvPr/>
        </p:nvCxnSpPr>
        <p:spPr>
          <a:xfrm>
            <a:off x="3140829" y="6212667"/>
            <a:ext cx="160193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912200" y="1171816"/>
            <a:ext cx="152714" cy="6850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>
              <a:solidFill>
                <a:schemeClr val="lt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178729" y="1208292"/>
            <a:ext cx="85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348781" y="1464036"/>
            <a:ext cx="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API call</a:t>
            </a:r>
            <a:endParaRPr lang="en-SG" dirty="0"/>
          </a:p>
        </p:txBody>
      </p:sp>
      <p:cxnSp>
        <p:nvCxnSpPr>
          <p:cNvPr id="240" name="Straight Connector 239"/>
          <p:cNvCxnSpPr>
            <a:cxnSpLocks/>
          </p:cNvCxnSpPr>
          <p:nvPr/>
        </p:nvCxnSpPr>
        <p:spPr>
          <a:xfrm>
            <a:off x="6816874" y="882737"/>
            <a:ext cx="0" cy="343014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8114968" y="495703"/>
            <a:ext cx="874712" cy="3907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:*Logic</a:t>
            </a:r>
            <a:endParaRPr lang="en-SG" sz="1400" b="1" dirty="0"/>
          </a:p>
        </p:txBody>
      </p:sp>
      <p:cxnSp>
        <p:nvCxnSpPr>
          <p:cNvPr id="243" name="Straight Connector 242"/>
          <p:cNvCxnSpPr>
            <a:cxnSpLocks/>
            <a:endCxn id="251" idx="2"/>
          </p:cNvCxnSpPr>
          <p:nvPr/>
        </p:nvCxnSpPr>
        <p:spPr>
          <a:xfrm flipH="1">
            <a:off x="8659908" y="886411"/>
            <a:ext cx="11992" cy="436661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</p:cNvCxnSpPr>
          <p:nvPr/>
        </p:nvCxnSpPr>
        <p:spPr>
          <a:xfrm>
            <a:off x="8794826" y="3164667"/>
            <a:ext cx="1601699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cxnSpLocks/>
          </p:cNvCxnSpPr>
          <p:nvPr/>
        </p:nvCxnSpPr>
        <p:spPr>
          <a:xfrm>
            <a:off x="6938805" y="2863543"/>
            <a:ext cx="1633545" cy="25609"/>
          </a:xfrm>
          <a:prstGeom prst="straightConnector1">
            <a:avLst/>
          </a:prstGeom>
          <a:ln w="38100">
            <a:solidFill>
              <a:srgbClr val="4F81BD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cxnSpLocks/>
          </p:cNvCxnSpPr>
          <p:nvPr/>
        </p:nvCxnSpPr>
        <p:spPr>
          <a:xfrm>
            <a:off x="6922875" y="5069667"/>
            <a:ext cx="1633545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8545032" y="2249860"/>
            <a:ext cx="229751" cy="3003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5" name="Arc 254"/>
          <p:cNvSpPr/>
          <p:nvPr/>
        </p:nvSpPr>
        <p:spPr>
          <a:xfrm>
            <a:off x="6670164" y="1873637"/>
            <a:ext cx="457200" cy="307776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4F81BD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4F81BD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0396525" y="2472792"/>
            <a:ext cx="189766" cy="2193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9" name="Straight Arrow Connector 278"/>
          <p:cNvCxnSpPr>
            <a:cxnSpLocks/>
          </p:cNvCxnSpPr>
          <p:nvPr/>
        </p:nvCxnSpPr>
        <p:spPr>
          <a:xfrm>
            <a:off x="10607955" y="3545667"/>
            <a:ext cx="122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705701" y="1625638"/>
            <a:ext cx="217174" cy="4129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6" name="TextBox 295"/>
          <p:cNvSpPr txBox="1"/>
          <p:nvPr/>
        </p:nvSpPr>
        <p:spPr>
          <a:xfrm>
            <a:off x="9071769" y="2826113"/>
            <a:ext cx="1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request</a:t>
            </a:r>
            <a:endParaRPr lang="en-SG" dirty="0"/>
          </a:p>
        </p:txBody>
      </p:sp>
      <p:cxnSp>
        <p:nvCxnSpPr>
          <p:cNvPr id="308" name="Straight Arrow Connector 307"/>
          <p:cNvCxnSpPr>
            <a:cxnSpLocks/>
          </p:cNvCxnSpPr>
          <p:nvPr/>
        </p:nvCxnSpPr>
        <p:spPr>
          <a:xfrm>
            <a:off x="4977574" y="5610532"/>
            <a:ext cx="1665767" cy="0"/>
          </a:xfrm>
          <a:prstGeom prst="straightConnector1">
            <a:avLst/>
          </a:prstGeom>
          <a:ln w="38100">
            <a:solidFill>
              <a:srgbClr val="4F81BD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DBC2CD-AE36-DF44-9375-E82DAC7D358A}"/>
              </a:ext>
            </a:extLst>
          </p:cNvPr>
          <p:cNvSpPr txBox="1"/>
          <p:nvPr/>
        </p:nvSpPr>
        <p:spPr>
          <a:xfrm>
            <a:off x="918369" y="190587"/>
            <a:ext cx="991269" cy="444192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F99C3C7-AFD0-EC40-B1B0-1217D12564B0}"/>
              </a:ext>
            </a:extLst>
          </p:cNvPr>
          <p:cNvGrpSpPr/>
          <p:nvPr/>
        </p:nvGrpSpPr>
        <p:grpSpPr>
          <a:xfrm>
            <a:off x="1160723" y="588953"/>
            <a:ext cx="540671" cy="499093"/>
            <a:chOff x="678792" y="144177"/>
            <a:chExt cx="441804" cy="39276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36E116C-6DA6-AD47-BC62-21F53D81B76A}"/>
                </a:ext>
              </a:extLst>
            </p:cNvPr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82" name="Flowchart: Connector 58">
                <a:extLst>
                  <a:ext uri="{FF2B5EF4-FFF2-40B4-BE49-F238E27FC236}">
                    <a16:creationId xmlns:a16="http://schemas.microsoft.com/office/drawing/2014/main" id="{A5B8F173-C7D1-B04C-8AB6-AFDBF550362A}"/>
                  </a:ext>
                </a:extLst>
              </p:cNvPr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Flowchart: Connector 91">
                <a:extLst>
                  <a:ext uri="{FF2B5EF4-FFF2-40B4-BE49-F238E27FC236}">
                    <a16:creationId xmlns:a16="http://schemas.microsoft.com/office/drawing/2014/main" id="{C76D2CD0-E32B-694D-B350-563A633B1FA1}"/>
                  </a:ext>
                </a:extLst>
              </p:cNvPr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7460F7-D8DA-CC4E-AED1-3076F5AE7897}"/>
                </a:ext>
              </a:extLst>
            </p:cNvPr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94C39C2-9CA3-3C4F-8064-8CDF79A09CCC}"/>
                </a:ext>
              </a:extLst>
            </p:cNvPr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36E0D-962E-6A42-9958-D1D4557E84BE}"/>
              </a:ext>
            </a:extLst>
          </p:cNvPr>
          <p:cNvCxnSpPr>
            <a:cxnSpLocks/>
          </p:cNvCxnSpPr>
          <p:nvPr/>
        </p:nvCxnSpPr>
        <p:spPr>
          <a:xfrm>
            <a:off x="1401425" y="1122673"/>
            <a:ext cx="0" cy="70390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EB3797-F656-0348-A966-A1301F14D068}"/>
              </a:ext>
            </a:extLst>
          </p:cNvPr>
          <p:cNvCxnSpPr>
            <a:cxnSpLocks/>
          </p:cNvCxnSpPr>
          <p:nvPr/>
        </p:nvCxnSpPr>
        <p:spPr>
          <a:xfrm>
            <a:off x="1414003" y="1327348"/>
            <a:ext cx="1490416" cy="85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F35B30F-579C-4B49-8EC9-FF5207958BC3}"/>
              </a:ext>
            </a:extLst>
          </p:cNvPr>
          <p:cNvSpPr txBox="1"/>
          <p:nvPr/>
        </p:nvSpPr>
        <p:spPr>
          <a:xfrm>
            <a:off x="7184077" y="1799275"/>
            <a:ext cx="124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4F81BD"/>
                </a:solidFill>
              </a:rPr>
              <a:t>check access rights</a:t>
            </a:r>
            <a:endParaRPr lang="en-SG" dirty="0">
              <a:solidFill>
                <a:srgbClr val="4F81BD"/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0FB9A22-F2F5-3849-80EF-3CAC976F55AA}"/>
              </a:ext>
            </a:extLst>
          </p:cNvPr>
          <p:cNvSpPr/>
          <p:nvPr/>
        </p:nvSpPr>
        <p:spPr>
          <a:xfrm>
            <a:off x="11814969" y="190587"/>
            <a:ext cx="914400" cy="824459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2200" b="1"/>
              <a:t>Google Cloud </a:t>
            </a:r>
            <a:r>
              <a:rPr lang="en-US" sz="2200" b="1" dirty="0"/>
              <a:t>SQL</a:t>
            </a:r>
            <a:endParaRPr lang="en-SG" sz="2200" b="1" dirty="0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BD7F5C4A-8B03-304B-98E8-ACBBAEC76716}"/>
              </a:ext>
            </a:extLst>
          </p:cNvPr>
          <p:cNvSpPr/>
          <p:nvPr/>
        </p:nvSpPr>
        <p:spPr>
          <a:xfrm>
            <a:off x="2758313" y="6482655"/>
            <a:ext cx="613201" cy="715004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A6A6A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4F81BD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335A92-6027-8746-AED6-EC65F3D06B2F}"/>
              </a:ext>
            </a:extLst>
          </p:cNvPr>
          <p:cNvSpPr txBox="1"/>
          <p:nvPr/>
        </p:nvSpPr>
        <p:spPr>
          <a:xfrm>
            <a:off x="6951622" y="2487559"/>
            <a:ext cx="1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4F81BD"/>
                </a:solidFill>
              </a:rPr>
              <a:t>call mapping</a:t>
            </a:r>
            <a:endParaRPr lang="en-SG" dirty="0">
              <a:solidFill>
                <a:srgbClr val="4F81BD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CAACFC-440A-BF43-A4E2-D029A093FF4B}"/>
              </a:ext>
            </a:extLst>
          </p:cNvPr>
          <p:cNvSpPr txBox="1"/>
          <p:nvPr/>
        </p:nvSpPr>
        <p:spPr>
          <a:xfrm>
            <a:off x="10771933" y="3179337"/>
            <a:ext cx="1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retrieve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AEB68-0C99-1D47-8FA6-967913A3FF23}"/>
              </a:ext>
            </a:extLst>
          </p:cNvPr>
          <p:cNvSpPr txBox="1"/>
          <p:nvPr/>
        </p:nvSpPr>
        <p:spPr>
          <a:xfrm>
            <a:off x="1652509" y="1021665"/>
            <a:ext cx="866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7F5630-A613-AD4F-BBD8-2E8926823903}"/>
              </a:ext>
            </a:extLst>
          </p:cNvPr>
          <p:cNvCxnSpPr>
            <a:cxnSpLocks/>
          </p:cNvCxnSpPr>
          <p:nvPr/>
        </p:nvCxnSpPr>
        <p:spPr>
          <a:xfrm>
            <a:off x="1386516" y="7812867"/>
            <a:ext cx="1535809" cy="0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08EAB4-871F-3545-8079-802A0C6CEF3F}"/>
              </a:ext>
            </a:extLst>
          </p:cNvPr>
          <p:cNvSpPr txBox="1"/>
          <p:nvPr/>
        </p:nvSpPr>
        <p:spPr>
          <a:xfrm>
            <a:off x="156369" y="344701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</a:t>
            </a:r>
          </a:p>
          <a:p>
            <a:pPr algn="ctr"/>
            <a:r>
              <a:rPr lang="en-US" dirty="0"/>
              <a:t>end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F27059-7BCC-ED4D-B589-94265C902B62}"/>
              </a:ext>
            </a:extLst>
          </p:cNvPr>
          <p:cNvSpPr txBox="1"/>
          <p:nvPr/>
        </p:nvSpPr>
        <p:spPr>
          <a:xfrm>
            <a:off x="5469001" y="201833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35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Li Pengcheng</cp:lastModifiedBy>
  <cp:revision>46</cp:revision>
  <cp:lastPrinted>2013-07-05T09:45:36Z</cp:lastPrinted>
  <dcterms:created xsi:type="dcterms:W3CDTF">2006-08-16T00:00:00Z</dcterms:created>
  <dcterms:modified xsi:type="dcterms:W3CDTF">2018-11-02T00:10:59Z</dcterms:modified>
</cp:coreProperties>
</file>