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1"/>
  </p:normalViewPr>
  <p:slideViewPr>
    <p:cSldViewPr snapToGrid="0" snapToObjects="1">
      <p:cViewPr varScale="1">
        <p:scale>
          <a:sx n="76" d="100"/>
          <a:sy n="76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2B2F-86E2-E842-9C83-C0A2A6BC5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2E61E-A153-7C4B-A80F-FFD63FC6B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26CB-9957-C047-805D-50A39068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BFB6-92E1-3E44-89D9-2273A23A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4238-8318-5A4F-9CD8-277D16C4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7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09E6-B4BA-A741-9396-1958D521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A1DC8-EE02-D742-AE94-5B99AA06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49F89-9FF8-6841-BE97-941EB1F8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9C57-7890-3946-8CD3-5981B95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09DD5-2C06-B346-94F6-E0D45E8B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2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455A5-3957-F14D-9C63-EA7980B1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319A1-1D3C-7E41-9B22-0C68BC677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D0CE-069A-EA47-9237-55D02E9C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5AAD-14A1-8747-AD75-63875D7F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4F10-B193-2D43-9E6B-F3127F5D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A31B-606B-EC4D-9C7B-706C2FFC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63EA-3C25-2244-8588-5ACD0BFA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97B6-C056-BE42-8432-AE44E46F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D0A8-1ACB-8E47-8B53-62EEA378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7606-4457-0C49-8320-E499E97D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C9A4-5B5E-4245-83E9-0B104778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3536-9230-F948-BADF-9D8C9B1F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FB80-FCA6-0843-BD39-297B30A5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65D0-5DF1-AB4E-A7F6-1BDF6328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65F3-6273-D34A-AD14-7F5E3C29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E0AF-33E1-A24C-802F-CB975B57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99D9-FFB1-B14A-9FA7-4DF08007F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108B6-9D58-5A4D-9EE4-E7603A04D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9A7-2F0C-334D-8A54-67611E4D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526A4-987E-C543-8C3F-5B10D124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6B2FB-56AB-1940-9B05-CF212022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156D-1648-C04F-B167-DB063592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15A4C-4C96-A042-B344-C2C9680C9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206A5-2077-F946-A4EF-9532F228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E438-425B-3246-A475-DB6315EDC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34C07-B153-9B48-AF32-F4382150C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E7D80-90E4-484B-8A1E-C233DA6E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8441F-5347-2442-9FEB-3037DE9B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F2A29-3DD9-DB41-BE08-9579EC57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45F4-7635-574B-B487-E2E2C2FE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20019-EEE9-3947-833A-1EF02506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FB25-EC5D-C040-B44B-08D66CB4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50271-13B0-0F4A-B0C3-33DBB0B8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41335-4347-C340-942A-10D9F840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0FA92-A70E-3C4A-B68E-73B0D620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B89EA-8259-654C-8519-A7E9B415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11A2-EFB9-724B-B2B1-14DFD143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9BEB-DC95-C84B-8674-C0DD9D4C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DFA15-D342-544F-AE1D-C2997BDF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CD370-A0C3-6B43-9888-86AC12A6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B48DD-5F45-D247-B03E-0D378995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4077E-B50D-294E-A812-10E136F1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182D-7938-2546-8921-ABCB869A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018E-1FDF-2645-AA2E-34C902115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868EF-9F8D-D94B-974B-D989BA3B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D840-4BD0-2341-870C-A5927151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45C84-83CD-EB42-B5B2-C9901E02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97282-DABD-7F48-A670-311C9FAD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1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D2CC9-31A6-754E-865A-65A12C91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3DBC7-7984-314E-AA00-010BB8C56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D260-9EA2-A046-8AC3-335D3A6DA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67F9-2586-B645-BF70-D0FD28BD6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BEA65-092A-884E-96B4-F767A72ED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FC1EE4-12BC-9246-B682-8D3FCBDB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50799"/>
            <a:ext cx="8334842" cy="66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5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Pengcheng</dc:creator>
  <cp:lastModifiedBy>Li Pengcheng</cp:lastModifiedBy>
  <cp:revision>5</cp:revision>
  <dcterms:created xsi:type="dcterms:W3CDTF">2018-10-31T19:10:38Z</dcterms:created>
  <dcterms:modified xsi:type="dcterms:W3CDTF">2018-10-31T19:43:31Z</dcterms:modified>
</cp:coreProperties>
</file>