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95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932" autoAdjust="0"/>
  </p:normalViewPr>
  <p:slideViewPr>
    <p:cSldViewPr>
      <p:cViewPr varScale="1">
        <p:scale>
          <a:sx n="102" d="100"/>
          <a:sy n="102" d="100"/>
        </p:scale>
        <p:origin x="1544" y="184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1/11/18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0425" y="739775"/>
            <a:ext cx="50768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5AA4-18D7-48CB-8D4B-C9F7395BD002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6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3230181" y="2468461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 sz="20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5486640" y="2468461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SG" sz="20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987381" y="2468461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 sz="20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129381" y="1238301"/>
            <a:ext cx="8382000" cy="8382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endParaRPr lang="en-SG" sz="1600" b="1" dirty="0"/>
          </a:p>
        </p:txBody>
      </p:sp>
      <p:cxnSp>
        <p:nvCxnSpPr>
          <p:cNvPr id="115" name="Straight Arrow Connector 114"/>
          <p:cNvCxnSpPr>
            <a:cxnSpLocks/>
            <a:endCxn id="92" idx="0"/>
          </p:cNvCxnSpPr>
          <p:nvPr/>
        </p:nvCxnSpPr>
        <p:spPr>
          <a:xfrm>
            <a:off x="1923380" y="2089995"/>
            <a:ext cx="1" cy="3784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90" idx="0"/>
          </p:cNvCxnSpPr>
          <p:nvPr/>
        </p:nvCxnSpPr>
        <p:spPr>
          <a:xfrm>
            <a:off x="4166181" y="2089995"/>
            <a:ext cx="0" cy="3784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stCxn id="91" idx="0"/>
          </p:cNvCxnSpPr>
          <p:nvPr/>
        </p:nvCxnSpPr>
        <p:spPr>
          <a:xfrm flipV="1">
            <a:off x="6422640" y="2089995"/>
            <a:ext cx="0" cy="37846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cxnSpLocks/>
          </p:cNvCxnSpPr>
          <p:nvPr/>
        </p:nvCxnSpPr>
        <p:spPr>
          <a:xfrm>
            <a:off x="2869095" y="3465867"/>
            <a:ext cx="361086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cxnSpLocks/>
          </p:cNvCxnSpPr>
          <p:nvPr/>
        </p:nvCxnSpPr>
        <p:spPr>
          <a:xfrm flipV="1">
            <a:off x="5050113" y="3480969"/>
            <a:ext cx="467424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D84609-BE19-534C-84A0-955F5A189464}"/>
              </a:ext>
            </a:extLst>
          </p:cNvPr>
          <p:cNvSpPr txBox="1"/>
          <p:nvPr/>
        </p:nvSpPr>
        <p:spPr>
          <a:xfrm>
            <a:off x="2667334" y="1414055"/>
            <a:ext cx="33060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Common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C8E342CD-FE28-D442-8089-8D2AFC0D5349}"/>
              </a:ext>
            </a:extLst>
          </p:cNvPr>
          <p:cNvCxnSpPr>
            <a:cxnSpLocks/>
            <a:stCxn id="92" idx="2"/>
            <a:endCxn id="91" idx="2"/>
          </p:cNvCxnSpPr>
          <p:nvPr/>
        </p:nvCxnSpPr>
        <p:spPr>
          <a:xfrm rot="16200000" flipH="1">
            <a:off x="4173010" y="2054437"/>
            <a:ext cx="12700" cy="4499259"/>
          </a:xfrm>
          <a:prstGeom prst="bentConnector3">
            <a:avLst>
              <a:gd name="adj1" fmla="val 3700016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3C177CE-8C38-A242-ABA9-319D3622D32A}"/>
              </a:ext>
            </a:extLst>
          </p:cNvPr>
          <p:cNvSpPr txBox="1"/>
          <p:nvPr/>
        </p:nvSpPr>
        <p:spPr>
          <a:xfrm>
            <a:off x="270333" y="3136867"/>
            <a:ext cx="33060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8C89CF-E851-F746-A88F-9B174C034179}"/>
              </a:ext>
            </a:extLst>
          </p:cNvPr>
          <p:cNvSpPr txBox="1"/>
          <p:nvPr/>
        </p:nvSpPr>
        <p:spPr>
          <a:xfrm>
            <a:off x="2513134" y="3152255"/>
            <a:ext cx="3306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7D576E-B366-474F-8CF0-E18501AE3104}"/>
              </a:ext>
            </a:extLst>
          </p:cNvPr>
          <p:cNvSpPr txBox="1"/>
          <p:nvPr/>
        </p:nvSpPr>
        <p:spPr>
          <a:xfrm>
            <a:off x="4775943" y="3136867"/>
            <a:ext cx="33060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Li Pengcheng</cp:lastModifiedBy>
  <cp:revision>59</cp:revision>
  <cp:lastPrinted>2013-07-05T03:08:56Z</cp:lastPrinted>
  <dcterms:created xsi:type="dcterms:W3CDTF">2006-08-16T00:00:00Z</dcterms:created>
  <dcterms:modified xsi:type="dcterms:W3CDTF">2018-11-01T15:07:50Z</dcterms:modified>
</cp:coreProperties>
</file>