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01"/>
  </p:normalViewPr>
  <p:slideViewPr>
    <p:cSldViewPr snapToGrid="0" snapToObjects="1">
      <p:cViewPr varScale="1">
        <p:scale>
          <a:sx n="100" d="100"/>
          <a:sy n="100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86E6-EF97-8945-B258-7DD36C57B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0A64E-D3C4-5245-828E-FCE2B7998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0A489-5E17-B645-9460-C4D87541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E065-D5C7-004A-8723-1810B4B79B03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CA1D7-5B86-8348-8B19-787A9F38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8E6D9-0BF6-A848-8865-8762D1A9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E7E-5AAF-C84B-9D84-3F6182F8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5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D120-AC09-904D-9041-EC2F8F86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5772F-DC90-334F-BAF5-ACE14AF42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F1462-B59F-6B42-9CA2-3DEDD38A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E065-D5C7-004A-8723-1810B4B79B03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FBE96-D419-D240-A886-3E2C3A16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C70BA-D32E-9F4D-AD35-5FB991B1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E7E-5AAF-C84B-9D84-3F6182F8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9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26E02-A54C-624D-AA93-BFFABB90C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67D60-F257-EB43-B092-DAD479E1F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D6D46-71FC-4F45-A7E6-C55F5083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E065-D5C7-004A-8723-1810B4B79B03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37938-8E3A-6845-B0FD-3ECDC7CD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4EA26-FC77-D14D-9AA1-A817B014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E7E-5AAF-C84B-9D84-3F6182F8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5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02CD-5751-1440-A2D8-2374FD5A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928C-538B-434A-BA4A-A13AB52AA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23795-E710-4540-AA80-9E15F39A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E065-D5C7-004A-8723-1810B4B79B03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53823-9FE0-EC4F-9D2B-F5F25ABB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6AE4F-60AA-F24A-8EA4-7F9A6A9A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E7E-5AAF-C84B-9D84-3F6182F8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6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F990-D111-B64D-B163-5D7EC2ED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359C5-9F40-B140-ACF8-56DEB7281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E572F-96E1-8A48-8E98-B1DE4759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E065-D5C7-004A-8723-1810B4B79B03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D30CD-0FC6-F84F-8EE5-8BBEA175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50D8-1F7F-F642-86C6-3E18DC0F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E7E-5AAF-C84B-9D84-3F6182F8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1FEC-6845-3743-B70C-ECB21E55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76F7D-F57C-EB4F-B982-AF4831088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CC1F4-A397-7C42-BBD6-693C5F883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8BD2E-BAB7-C146-B644-571A0802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E065-D5C7-004A-8723-1810B4B79B03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1168F-C451-6F48-A7AA-2D8A5D54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FDD13-95D8-7643-BB4B-259E471A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E7E-5AAF-C84B-9D84-3F6182F8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9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F7C8-4AA0-344B-A8E2-D039086C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9965C-BBBD-7446-A4F5-042730603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4B4BC-F5E3-D848-A459-0FAEE8B6F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910D7-1DDC-4947-9BB8-A0FF0D8FB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33DA7-5C92-9F4A-950B-C7C21EBD7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126BF-59AD-0740-B602-A6EC1658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E065-D5C7-004A-8723-1810B4B79B03}" type="datetimeFigureOut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998CE-8C2A-1245-BCE2-2EF5F3B6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5E5C0-4E63-D348-ACA3-05AB9219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E7E-5AAF-C84B-9D84-3F6182F8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7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D224-33C7-C74F-82DF-7721EC04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4B884-16F9-E94C-83F5-8990928C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E065-D5C7-004A-8723-1810B4B79B03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99151-6A02-5542-9AD2-9B42C54C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F0AD4-B37D-BF44-812E-35106E04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E7E-5AAF-C84B-9D84-3F6182F8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2CFD8-8689-8F45-A8AF-236AC8DF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E065-D5C7-004A-8723-1810B4B79B03}" type="datetimeFigureOut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F2B206-A278-5A4D-89B6-79FF9F24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609FC-00C8-A74C-8F37-4B29CFE9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E7E-5AAF-C84B-9D84-3F6182F8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2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4874-11AD-C948-9AA2-9601A9DC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4934-AAF1-7D4F-B25B-65EA86551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AD13A-EF42-6D42-87D1-534870C42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1FF26-465F-CB40-B58C-D8E64F3B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E065-D5C7-004A-8723-1810B4B79B03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CC50A-553C-BE43-A04D-406F15FF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83693-DD12-6C4C-AAC8-C3B2D8B9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E7E-5AAF-C84B-9D84-3F6182F8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DFB5-DDFE-7144-AE20-FC5B232D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D61CAF-F98F-FE41-A5D7-801BABA00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91016-AA8B-ED4A-823A-52E50F633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51CBC-9B1F-2646-8F09-41E9CA10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E065-D5C7-004A-8723-1810B4B79B03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9F88C-EC18-5940-B3DC-B3FC8743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73447-7B88-5549-84FC-598E5649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E7E-5AAF-C84B-9D84-3F6182F8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7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FC22E-4B57-9D42-8A23-12BCA2CE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FE019-D32B-3645-AA4C-71BEF6F8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56FF5-B815-054B-AA6A-236928FE0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3E065-D5C7-004A-8723-1810B4B79B03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0E29D-EF5F-5F4B-860E-431B546AC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4E1C0-ECC4-6149-B8EC-0899E9FBA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87E7E-5AAF-C84B-9D84-3F6182F8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2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BABC5D-1E94-7448-A49A-6F2C13C27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9" y="425450"/>
            <a:ext cx="3454400" cy="187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0422E5-D7E5-6F4C-9F4C-DD9571C05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966" y="0"/>
            <a:ext cx="4838700" cy="273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AC675A-77C4-DC4A-A567-7F69E5354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316" y="2900350"/>
            <a:ext cx="5588000" cy="3416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6A874C-6F02-3B46-BC31-4DF1E0268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66" y="408517"/>
            <a:ext cx="3467100" cy="1803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1C0C7E-D95D-684F-B50A-741042F696DE}"/>
              </a:ext>
            </a:extLst>
          </p:cNvPr>
          <p:cNvSpPr txBox="1"/>
          <p:nvPr/>
        </p:nvSpPr>
        <p:spPr>
          <a:xfrm>
            <a:off x="1358900" y="2361168"/>
            <a:ext cx="90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Log 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038A09-1FD1-2943-A69E-6DBF73814C7A}"/>
              </a:ext>
            </a:extLst>
          </p:cNvPr>
          <p:cNvSpPr txBox="1"/>
          <p:nvPr/>
        </p:nvSpPr>
        <p:spPr>
          <a:xfrm>
            <a:off x="5461001" y="2396583"/>
            <a:ext cx="90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Upload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BCBC9B-71D4-FB4A-8F75-A03FCF15789F}"/>
              </a:ext>
            </a:extLst>
          </p:cNvPr>
          <p:cNvSpPr txBox="1"/>
          <p:nvPr/>
        </p:nvSpPr>
        <p:spPr>
          <a:xfrm>
            <a:off x="9834033" y="2396583"/>
            <a:ext cx="90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B018BF-8951-9840-B84E-9D3B642F4BDC}"/>
              </a:ext>
            </a:extLst>
          </p:cNvPr>
          <p:cNvSpPr txBox="1"/>
          <p:nvPr/>
        </p:nvSpPr>
        <p:spPr>
          <a:xfrm>
            <a:off x="5537201" y="6131984"/>
            <a:ext cx="102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Visualize</a:t>
            </a:r>
          </a:p>
        </p:txBody>
      </p:sp>
    </p:spTree>
    <p:extLst>
      <p:ext uri="{BB962C8B-B14F-4D97-AF65-F5344CB8AC3E}">
        <p14:creationId xmlns:p14="http://schemas.microsoft.com/office/powerpoint/2010/main" val="418911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Pengcheng</dc:creator>
  <cp:lastModifiedBy>Li Pengcheng</cp:lastModifiedBy>
  <cp:revision>1</cp:revision>
  <dcterms:created xsi:type="dcterms:W3CDTF">2018-10-31T19:15:18Z</dcterms:created>
  <dcterms:modified xsi:type="dcterms:W3CDTF">2018-10-31T19:24:13Z</dcterms:modified>
</cp:coreProperties>
</file>